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Poppins"/>
      <p:regular r:id="rId13"/>
      <p:bold r:id="rId14"/>
      <p:italic r:id="rId15"/>
      <p:boldItalic r:id="rId16"/>
    </p:embeddedFont>
    <p:embeddedFont>
      <p:font typeface="Palanquin Dark"/>
      <p:regular r:id="rId17"/>
      <p:bold r:id="rId18"/>
    </p:embeddedFont>
    <p:embeddedFont>
      <p:font typeface="Poppins Black"/>
      <p:bold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Black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Poppins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oppins-italic.fntdata"/><Relationship Id="rId14" Type="http://schemas.openxmlformats.org/officeDocument/2006/relationships/font" Target="fonts/Poppins-bold.fntdata"/><Relationship Id="rId17" Type="http://schemas.openxmlformats.org/officeDocument/2006/relationships/font" Target="fonts/PalanquinDark-regular.fntdata"/><Relationship Id="rId16" Type="http://schemas.openxmlformats.org/officeDocument/2006/relationships/font" Target="fonts/Poppins-boldItalic.fntdata"/><Relationship Id="rId5" Type="http://schemas.openxmlformats.org/officeDocument/2006/relationships/slide" Target="slides/slide1.xml"/><Relationship Id="rId19" Type="http://schemas.openxmlformats.org/officeDocument/2006/relationships/font" Target="fonts/PoppinsBlack-bold.fntdata"/><Relationship Id="rId6" Type="http://schemas.openxmlformats.org/officeDocument/2006/relationships/slide" Target="slides/slide2.xml"/><Relationship Id="rId18" Type="http://schemas.openxmlformats.org/officeDocument/2006/relationships/font" Target="fonts/PalanquinDark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794a74c9d_0_2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794a74c9d_0_2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5cf8b5f36_0_6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85cf8b5f36_0_6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0cbc8a71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0cbc8a71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63238"/>
                </a:solidFill>
              </a:rPr>
              <a:t>The primary objective of the system is to be able to recognize and target sanitation at high touch surfaces like tables, chairs, light switches, door handles, etc.</a:t>
            </a:r>
            <a:endParaRPr>
              <a:solidFill>
                <a:srgbClr val="2632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6323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63238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a4b3b7ab8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a4b3b7ab8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robot must know where each object is relative to itself in the real world from the camera feed to plan its motions, and know which objects it cleaned.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0cc61749a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0cc61749a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0cbc8a7130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0cbc8a713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0cc61749a1_4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0cc61749a1_4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a4b3b7ab8f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a4b3b7ab8f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rafiki/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noFill/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1022895"/>
            <a:ext cx="3852000" cy="20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032950"/>
            <a:ext cx="2962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-1829809" y="-1974831"/>
            <a:ext cx="4039742" cy="2967540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4754222" y="1653880"/>
            <a:ext cx="36771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subTitle"/>
          </p:nvPr>
        </p:nvSpPr>
        <p:spPr>
          <a:xfrm flipH="1">
            <a:off x="4754222" y="2701195"/>
            <a:ext cx="3677100" cy="6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55" name="Google Shape;55;p11"/>
          <p:cNvSpPr/>
          <p:nvPr/>
        </p:nvSpPr>
        <p:spPr>
          <a:xfrm>
            <a:off x="6169150" y="3675629"/>
            <a:ext cx="4039742" cy="2967540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hasCustomPrompt="1" type="title"/>
          </p:nvPr>
        </p:nvSpPr>
        <p:spPr>
          <a:xfrm>
            <a:off x="869627" y="2130720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723900" y="2995276"/>
            <a:ext cx="2205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2" type="subTitle"/>
          </p:nvPr>
        </p:nvSpPr>
        <p:spPr>
          <a:xfrm>
            <a:off x="723900" y="3346802"/>
            <a:ext cx="2205600" cy="8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1" name="Google Shape;61;p13"/>
          <p:cNvSpPr txBox="1"/>
          <p:nvPr>
            <p:ph hasCustomPrompt="1" idx="3" type="title"/>
          </p:nvPr>
        </p:nvSpPr>
        <p:spPr>
          <a:xfrm>
            <a:off x="3616601" y="2130720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idx="4" type="subTitle"/>
          </p:nvPr>
        </p:nvSpPr>
        <p:spPr>
          <a:xfrm>
            <a:off x="3470874" y="2995276"/>
            <a:ext cx="2205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5" type="subTitle"/>
          </p:nvPr>
        </p:nvSpPr>
        <p:spPr>
          <a:xfrm>
            <a:off x="3470875" y="3346802"/>
            <a:ext cx="2205600" cy="8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4" name="Google Shape;64;p13"/>
          <p:cNvSpPr txBox="1"/>
          <p:nvPr>
            <p:ph hasCustomPrompt="1" idx="6" type="title"/>
          </p:nvPr>
        </p:nvSpPr>
        <p:spPr>
          <a:xfrm>
            <a:off x="6363576" y="2130720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idx="7" type="subTitle"/>
          </p:nvPr>
        </p:nvSpPr>
        <p:spPr>
          <a:xfrm>
            <a:off x="6217849" y="2995276"/>
            <a:ext cx="2205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8" type="subTitle"/>
          </p:nvPr>
        </p:nvSpPr>
        <p:spPr>
          <a:xfrm>
            <a:off x="6217850" y="3346802"/>
            <a:ext cx="2205600" cy="8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7" name="Google Shape;67;p13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 txBox="1"/>
          <p:nvPr>
            <p:ph idx="9"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69" name="Google Shape;69;p13"/>
          <p:cNvSpPr/>
          <p:nvPr/>
        </p:nvSpPr>
        <p:spPr>
          <a:xfrm rot="-7205113">
            <a:off x="7466444" y="-1156119"/>
            <a:ext cx="4039941" cy="2967686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1759875" y="1833925"/>
            <a:ext cx="24372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2" type="subTitle"/>
          </p:nvPr>
        </p:nvSpPr>
        <p:spPr>
          <a:xfrm>
            <a:off x="1759875" y="2185449"/>
            <a:ext cx="24372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3" name="Google Shape;73;p14"/>
          <p:cNvSpPr txBox="1"/>
          <p:nvPr>
            <p:ph idx="3" type="subTitle"/>
          </p:nvPr>
        </p:nvSpPr>
        <p:spPr>
          <a:xfrm>
            <a:off x="1759875" y="3213476"/>
            <a:ext cx="24372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4" type="subTitle"/>
          </p:nvPr>
        </p:nvSpPr>
        <p:spPr>
          <a:xfrm>
            <a:off x="1759875" y="3565000"/>
            <a:ext cx="24372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5" name="Google Shape;75;p1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77" name="Google Shape;77;p14"/>
          <p:cNvSpPr/>
          <p:nvPr/>
        </p:nvSpPr>
        <p:spPr>
          <a:xfrm rot="-1511913">
            <a:off x="6565550" y="3932284"/>
            <a:ext cx="4039901" cy="2967657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 txBox="1"/>
          <p:nvPr>
            <p:ph idx="5" type="subTitle"/>
          </p:nvPr>
        </p:nvSpPr>
        <p:spPr>
          <a:xfrm>
            <a:off x="5742675" y="1833925"/>
            <a:ext cx="24372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79" name="Google Shape;79;p14"/>
          <p:cNvSpPr txBox="1"/>
          <p:nvPr>
            <p:ph idx="6" type="subTitle"/>
          </p:nvPr>
        </p:nvSpPr>
        <p:spPr>
          <a:xfrm>
            <a:off x="5742675" y="2185449"/>
            <a:ext cx="24372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0" name="Google Shape;80;p14"/>
          <p:cNvSpPr txBox="1"/>
          <p:nvPr>
            <p:ph idx="7" type="subTitle"/>
          </p:nvPr>
        </p:nvSpPr>
        <p:spPr>
          <a:xfrm>
            <a:off x="5742675" y="3213476"/>
            <a:ext cx="24372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idx="8" type="subTitle"/>
          </p:nvPr>
        </p:nvSpPr>
        <p:spPr>
          <a:xfrm>
            <a:off x="5742675" y="3565000"/>
            <a:ext cx="24372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720000" y="1509750"/>
            <a:ext cx="3852000" cy="30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15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86" name="Google Shape;86;p15"/>
          <p:cNvSpPr/>
          <p:nvPr/>
        </p:nvSpPr>
        <p:spPr>
          <a:xfrm flipH="1" rot="-8581717">
            <a:off x="6085519" y="-1496329"/>
            <a:ext cx="4402909" cy="3234318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 txBox="1"/>
          <p:nvPr>
            <p:ph idx="2" type="body"/>
          </p:nvPr>
        </p:nvSpPr>
        <p:spPr>
          <a:xfrm>
            <a:off x="4572000" y="1509750"/>
            <a:ext cx="3852000" cy="30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91" name="Google Shape;91;p16"/>
          <p:cNvSpPr/>
          <p:nvPr/>
        </p:nvSpPr>
        <p:spPr>
          <a:xfrm rot="5779024">
            <a:off x="6674180" y="-1814790"/>
            <a:ext cx="4039660" cy="2967480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 rot="4073489">
            <a:off x="-2214151" y="3333524"/>
            <a:ext cx="4039961" cy="2967701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96" name="Google Shape;96;p17"/>
          <p:cNvSpPr/>
          <p:nvPr/>
        </p:nvSpPr>
        <p:spPr>
          <a:xfrm rot="-5923251">
            <a:off x="7241910" y="-943961"/>
            <a:ext cx="4040262" cy="2967923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 txBox="1"/>
          <p:nvPr>
            <p:ph idx="1" type="subTitle"/>
          </p:nvPr>
        </p:nvSpPr>
        <p:spPr>
          <a:xfrm>
            <a:off x="723900" y="1833925"/>
            <a:ext cx="2205600" cy="37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idx="2" type="subTitle"/>
          </p:nvPr>
        </p:nvSpPr>
        <p:spPr>
          <a:xfrm>
            <a:off x="723900" y="2185450"/>
            <a:ext cx="2205600" cy="61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9" name="Google Shape;99;p17"/>
          <p:cNvSpPr txBox="1"/>
          <p:nvPr>
            <p:ph idx="3" type="subTitle"/>
          </p:nvPr>
        </p:nvSpPr>
        <p:spPr>
          <a:xfrm>
            <a:off x="3470874" y="1833925"/>
            <a:ext cx="2205600" cy="37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00" name="Google Shape;100;p17"/>
          <p:cNvSpPr txBox="1"/>
          <p:nvPr>
            <p:ph idx="4" type="subTitle"/>
          </p:nvPr>
        </p:nvSpPr>
        <p:spPr>
          <a:xfrm>
            <a:off x="3470875" y="2185450"/>
            <a:ext cx="2205600" cy="61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1" name="Google Shape;101;p17"/>
          <p:cNvSpPr txBox="1"/>
          <p:nvPr>
            <p:ph idx="5" type="subTitle"/>
          </p:nvPr>
        </p:nvSpPr>
        <p:spPr>
          <a:xfrm>
            <a:off x="6217849" y="1833925"/>
            <a:ext cx="2205600" cy="37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02" name="Google Shape;102;p17"/>
          <p:cNvSpPr txBox="1"/>
          <p:nvPr>
            <p:ph idx="6" type="subTitle"/>
          </p:nvPr>
        </p:nvSpPr>
        <p:spPr>
          <a:xfrm>
            <a:off x="6217850" y="2185450"/>
            <a:ext cx="2205600" cy="61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3" name="Google Shape;103;p17"/>
          <p:cNvSpPr txBox="1"/>
          <p:nvPr>
            <p:ph idx="7" type="subTitle"/>
          </p:nvPr>
        </p:nvSpPr>
        <p:spPr>
          <a:xfrm>
            <a:off x="722225" y="3213476"/>
            <a:ext cx="2205600" cy="37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04" name="Google Shape;104;p17"/>
          <p:cNvSpPr txBox="1"/>
          <p:nvPr>
            <p:ph idx="8" type="subTitle"/>
          </p:nvPr>
        </p:nvSpPr>
        <p:spPr>
          <a:xfrm>
            <a:off x="722225" y="3565000"/>
            <a:ext cx="2205600" cy="61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5" name="Google Shape;105;p17"/>
          <p:cNvSpPr txBox="1"/>
          <p:nvPr>
            <p:ph idx="9" type="subTitle"/>
          </p:nvPr>
        </p:nvSpPr>
        <p:spPr>
          <a:xfrm>
            <a:off x="3469199" y="3213476"/>
            <a:ext cx="2205600" cy="37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06" name="Google Shape;106;p17"/>
          <p:cNvSpPr txBox="1"/>
          <p:nvPr>
            <p:ph idx="13" type="subTitle"/>
          </p:nvPr>
        </p:nvSpPr>
        <p:spPr>
          <a:xfrm>
            <a:off x="3469200" y="3565000"/>
            <a:ext cx="2205600" cy="61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7" name="Google Shape;107;p17"/>
          <p:cNvSpPr txBox="1"/>
          <p:nvPr>
            <p:ph idx="14" type="subTitle"/>
          </p:nvPr>
        </p:nvSpPr>
        <p:spPr>
          <a:xfrm>
            <a:off x="6216174" y="3213476"/>
            <a:ext cx="2205600" cy="37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15" type="subTitle"/>
          </p:nvPr>
        </p:nvSpPr>
        <p:spPr>
          <a:xfrm>
            <a:off x="6216175" y="3565000"/>
            <a:ext cx="2205600" cy="61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9" name="Google Shape;109;p17"/>
          <p:cNvSpPr/>
          <p:nvPr/>
        </p:nvSpPr>
        <p:spPr>
          <a:xfrm rot="-8371819">
            <a:off x="-1873976" y="4404423"/>
            <a:ext cx="4040141" cy="2967834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13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idx="1" type="subTitle"/>
          </p:nvPr>
        </p:nvSpPr>
        <p:spPr>
          <a:xfrm>
            <a:off x="720000" y="2548727"/>
            <a:ext cx="3261300" cy="12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2" name="Google Shape;112;p18"/>
          <p:cNvSpPr txBox="1"/>
          <p:nvPr>
            <p:ph type="title"/>
          </p:nvPr>
        </p:nvSpPr>
        <p:spPr>
          <a:xfrm>
            <a:off x="720000" y="1360990"/>
            <a:ext cx="3261300" cy="11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113" name="Google Shape;113;p18"/>
          <p:cNvSpPr/>
          <p:nvPr/>
        </p:nvSpPr>
        <p:spPr>
          <a:xfrm rot="-1956016">
            <a:off x="4873532" y="2411499"/>
            <a:ext cx="5697651" cy="4185418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 rot="8978585">
            <a:off x="-1778153" y="-1236583"/>
            <a:ext cx="4040147" cy="2967838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769400" y="1432250"/>
            <a:ext cx="3654600" cy="9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17" name="Google Shape;117;p19"/>
          <p:cNvSpPr txBox="1"/>
          <p:nvPr/>
        </p:nvSpPr>
        <p:spPr>
          <a:xfrm>
            <a:off x="4769400" y="3515998"/>
            <a:ext cx="3654600" cy="9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and illustrations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b="1"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8" name="Google Shape;118;p19"/>
          <p:cNvSpPr txBox="1"/>
          <p:nvPr>
            <p:ph idx="1" type="subTitle"/>
          </p:nvPr>
        </p:nvSpPr>
        <p:spPr>
          <a:xfrm>
            <a:off x="4769400" y="2380376"/>
            <a:ext cx="3654600" cy="10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9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 flipH="1" rot="-9843763">
            <a:off x="1210955" y="167965"/>
            <a:ext cx="7743762" cy="4660210"/>
          </a:xfrm>
          <a:custGeom>
            <a:rect b="b" l="l" r="r" t="t"/>
            <a:pathLst>
              <a:path extrusionOk="0" h="110474" w="159514">
                <a:moveTo>
                  <a:pt x="45147" y="0"/>
                </a:moveTo>
                <a:cubicBezTo>
                  <a:pt x="37611" y="0"/>
                  <a:pt x="30146" y="3378"/>
                  <a:pt x="22816" y="12595"/>
                </a:cubicBezTo>
                <a:cubicBezTo>
                  <a:pt x="0" y="41316"/>
                  <a:pt x="46700" y="90351"/>
                  <a:pt x="69249" y="103327"/>
                </a:cubicBezTo>
                <a:cubicBezTo>
                  <a:pt x="77689" y="108192"/>
                  <a:pt x="87067" y="110473"/>
                  <a:pt x="96471" y="110473"/>
                </a:cubicBezTo>
                <a:cubicBezTo>
                  <a:pt x="119178" y="110473"/>
                  <a:pt x="142032" y="97169"/>
                  <a:pt x="152175" y="74807"/>
                </a:cubicBezTo>
                <a:cubicBezTo>
                  <a:pt x="159147" y="59396"/>
                  <a:pt x="159514" y="43484"/>
                  <a:pt x="150307" y="30075"/>
                </a:cubicBezTo>
                <a:cubicBezTo>
                  <a:pt x="143020" y="19415"/>
                  <a:pt x="138448" y="16065"/>
                  <a:pt x="134265" y="16065"/>
                </a:cubicBezTo>
                <a:cubicBezTo>
                  <a:pt x="128185" y="16065"/>
                  <a:pt x="122926" y="23142"/>
                  <a:pt x="111346" y="25138"/>
                </a:cubicBezTo>
                <a:cubicBezTo>
                  <a:pt x="110039" y="25364"/>
                  <a:pt x="108728" y="25470"/>
                  <a:pt x="107413" y="25470"/>
                </a:cubicBezTo>
                <a:cubicBezTo>
                  <a:pt x="87055" y="25470"/>
                  <a:pt x="65838" y="0"/>
                  <a:pt x="45147" y="0"/>
                </a:cubicBez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0"/>
          <p:cNvSpPr txBox="1"/>
          <p:nvPr>
            <p:ph type="title"/>
          </p:nvPr>
        </p:nvSpPr>
        <p:spPr>
          <a:xfrm flipH="1">
            <a:off x="4168650" y="1723650"/>
            <a:ext cx="3626700" cy="1696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1398703">
            <a:off x="1587171" y="641380"/>
            <a:ext cx="5337561" cy="3771648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title"/>
          </p:nvPr>
        </p:nvSpPr>
        <p:spPr>
          <a:xfrm>
            <a:off x="2552700" y="2131350"/>
            <a:ext cx="4242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2552700" y="1383425"/>
            <a:ext cx="9234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2552700" y="2957291"/>
            <a:ext cx="2935800" cy="7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2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hasCustomPrompt="1" type="title"/>
          </p:nvPr>
        </p:nvSpPr>
        <p:spPr>
          <a:xfrm>
            <a:off x="764102" y="1967402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21"/>
          <p:cNvSpPr txBox="1"/>
          <p:nvPr>
            <p:ph idx="1" type="subTitle"/>
          </p:nvPr>
        </p:nvSpPr>
        <p:spPr>
          <a:xfrm>
            <a:off x="1759875" y="1833925"/>
            <a:ext cx="2682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2" type="subTitle"/>
          </p:nvPr>
        </p:nvSpPr>
        <p:spPr>
          <a:xfrm>
            <a:off x="1759875" y="2185449"/>
            <a:ext cx="2682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6" name="Google Shape;126;p21"/>
          <p:cNvSpPr txBox="1"/>
          <p:nvPr>
            <p:ph hasCustomPrompt="1" idx="3" type="title"/>
          </p:nvPr>
        </p:nvSpPr>
        <p:spPr>
          <a:xfrm>
            <a:off x="764102" y="3346952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1"/>
          <p:cNvSpPr txBox="1"/>
          <p:nvPr>
            <p:ph idx="4" type="subTitle"/>
          </p:nvPr>
        </p:nvSpPr>
        <p:spPr>
          <a:xfrm>
            <a:off x="1759875" y="3213476"/>
            <a:ext cx="2682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28" name="Google Shape;128;p21"/>
          <p:cNvSpPr txBox="1"/>
          <p:nvPr>
            <p:ph idx="5" type="subTitle"/>
          </p:nvPr>
        </p:nvSpPr>
        <p:spPr>
          <a:xfrm>
            <a:off x="1759875" y="3565000"/>
            <a:ext cx="2682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29" name="Google Shape;129;p21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1"/>
          <p:cNvSpPr txBox="1"/>
          <p:nvPr>
            <p:ph idx="6"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131" name="Google Shape;131;p21"/>
          <p:cNvSpPr/>
          <p:nvPr/>
        </p:nvSpPr>
        <p:spPr>
          <a:xfrm rot="-9542052">
            <a:off x="7466404" y="-1156051"/>
            <a:ext cx="4039911" cy="2967664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1"/>
          <p:cNvSpPr/>
          <p:nvPr/>
        </p:nvSpPr>
        <p:spPr>
          <a:xfrm rot="3055103">
            <a:off x="-1997717" y="3749245"/>
            <a:ext cx="4039950" cy="2967693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1"/>
          <p:cNvSpPr txBox="1"/>
          <p:nvPr>
            <p:ph hasCustomPrompt="1" idx="7" type="title"/>
          </p:nvPr>
        </p:nvSpPr>
        <p:spPr>
          <a:xfrm>
            <a:off x="4746900" y="1967402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1"/>
          <p:cNvSpPr txBox="1"/>
          <p:nvPr>
            <p:ph idx="8" type="subTitle"/>
          </p:nvPr>
        </p:nvSpPr>
        <p:spPr>
          <a:xfrm>
            <a:off x="5742673" y="1833925"/>
            <a:ext cx="2682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35" name="Google Shape;135;p21"/>
          <p:cNvSpPr txBox="1"/>
          <p:nvPr>
            <p:ph idx="9" type="subTitle"/>
          </p:nvPr>
        </p:nvSpPr>
        <p:spPr>
          <a:xfrm>
            <a:off x="5742673" y="2185449"/>
            <a:ext cx="2682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6" name="Google Shape;136;p21"/>
          <p:cNvSpPr txBox="1"/>
          <p:nvPr>
            <p:ph hasCustomPrompt="1" idx="13" type="title"/>
          </p:nvPr>
        </p:nvSpPr>
        <p:spPr>
          <a:xfrm>
            <a:off x="4746900" y="3346952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21"/>
          <p:cNvSpPr txBox="1"/>
          <p:nvPr>
            <p:ph idx="14" type="subTitle"/>
          </p:nvPr>
        </p:nvSpPr>
        <p:spPr>
          <a:xfrm>
            <a:off x="5742673" y="3213476"/>
            <a:ext cx="2682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38" name="Google Shape;138;p21"/>
          <p:cNvSpPr txBox="1"/>
          <p:nvPr>
            <p:ph idx="15" type="subTitle"/>
          </p:nvPr>
        </p:nvSpPr>
        <p:spPr>
          <a:xfrm>
            <a:off x="5742673" y="3565000"/>
            <a:ext cx="2682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CUSTOM_17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720000" y="2075500"/>
            <a:ext cx="5250900" cy="19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1" name="Google Shape;141;p22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143" name="Google Shape;143;p22"/>
          <p:cNvSpPr/>
          <p:nvPr/>
        </p:nvSpPr>
        <p:spPr>
          <a:xfrm flipH="1" rot="-3678890">
            <a:off x="6399760" y="2305526"/>
            <a:ext cx="4402922" cy="3234328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8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147" name="Google Shape;147;p23"/>
          <p:cNvSpPr/>
          <p:nvPr/>
        </p:nvSpPr>
        <p:spPr>
          <a:xfrm rot="-8100000">
            <a:off x="6361897" y="-1756516"/>
            <a:ext cx="4040369" cy="2968001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3"/>
          <p:cNvSpPr txBox="1"/>
          <p:nvPr>
            <p:ph idx="1" type="subTitle"/>
          </p:nvPr>
        </p:nvSpPr>
        <p:spPr>
          <a:xfrm>
            <a:off x="723802" y="2074749"/>
            <a:ext cx="2076000" cy="37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2" type="subTitle"/>
          </p:nvPr>
        </p:nvSpPr>
        <p:spPr>
          <a:xfrm>
            <a:off x="723802" y="2426274"/>
            <a:ext cx="2076000" cy="61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0" name="Google Shape;150;p23"/>
          <p:cNvSpPr txBox="1"/>
          <p:nvPr>
            <p:ph idx="3" type="subTitle"/>
          </p:nvPr>
        </p:nvSpPr>
        <p:spPr>
          <a:xfrm>
            <a:off x="2938139" y="2074749"/>
            <a:ext cx="2076000" cy="37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idx="4" type="subTitle"/>
          </p:nvPr>
        </p:nvSpPr>
        <p:spPr>
          <a:xfrm>
            <a:off x="2938139" y="2426274"/>
            <a:ext cx="2076000" cy="61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2" name="Google Shape;152;p23"/>
          <p:cNvSpPr txBox="1"/>
          <p:nvPr>
            <p:ph idx="5" type="subTitle"/>
          </p:nvPr>
        </p:nvSpPr>
        <p:spPr>
          <a:xfrm>
            <a:off x="722225" y="3454301"/>
            <a:ext cx="2076000" cy="37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53" name="Google Shape;153;p23"/>
          <p:cNvSpPr txBox="1"/>
          <p:nvPr>
            <p:ph idx="6" type="subTitle"/>
          </p:nvPr>
        </p:nvSpPr>
        <p:spPr>
          <a:xfrm>
            <a:off x="722225" y="3805824"/>
            <a:ext cx="2076000" cy="61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4" name="Google Shape;154;p23"/>
          <p:cNvSpPr txBox="1"/>
          <p:nvPr>
            <p:ph idx="7" type="subTitle"/>
          </p:nvPr>
        </p:nvSpPr>
        <p:spPr>
          <a:xfrm>
            <a:off x="2938139" y="3454301"/>
            <a:ext cx="2076000" cy="371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8" type="subTitle"/>
          </p:nvPr>
        </p:nvSpPr>
        <p:spPr>
          <a:xfrm>
            <a:off x="2938139" y="3805824"/>
            <a:ext cx="2076000" cy="61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56" name="Google Shape;156;p23"/>
          <p:cNvSpPr/>
          <p:nvPr/>
        </p:nvSpPr>
        <p:spPr>
          <a:xfrm rot="-8371819">
            <a:off x="7449274" y="4404423"/>
            <a:ext cx="4040141" cy="2967834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720000" y="1111700"/>
            <a:ext cx="7901400" cy="3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21" name="Google Shape;21;p4"/>
          <p:cNvSpPr/>
          <p:nvPr/>
        </p:nvSpPr>
        <p:spPr>
          <a:xfrm>
            <a:off x="7847591" y="-1689081"/>
            <a:ext cx="4039742" cy="2967540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idx="1" type="subTitle"/>
          </p:nvPr>
        </p:nvSpPr>
        <p:spPr>
          <a:xfrm>
            <a:off x="1417986" y="2995275"/>
            <a:ext cx="2385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2" type="subTitle"/>
          </p:nvPr>
        </p:nvSpPr>
        <p:spPr>
          <a:xfrm>
            <a:off x="1417986" y="3346800"/>
            <a:ext cx="2385600" cy="8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" name="Google Shape;25;p5"/>
          <p:cNvSpPr txBox="1"/>
          <p:nvPr>
            <p:ph idx="3" type="subTitle"/>
          </p:nvPr>
        </p:nvSpPr>
        <p:spPr>
          <a:xfrm>
            <a:off x="5399486" y="2995275"/>
            <a:ext cx="2385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4" type="subTitle"/>
          </p:nvPr>
        </p:nvSpPr>
        <p:spPr>
          <a:xfrm>
            <a:off x="5399486" y="3346800"/>
            <a:ext cx="2385600" cy="8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7" name="Google Shape;27;p5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29" name="Google Shape;29;p5"/>
          <p:cNvSpPr/>
          <p:nvPr/>
        </p:nvSpPr>
        <p:spPr>
          <a:xfrm>
            <a:off x="7847591" y="-1689081"/>
            <a:ext cx="4039742" cy="2967540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33" name="Google Shape;33;p6"/>
          <p:cNvSpPr/>
          <p:nvPr/>
        </p:nvSpPr>
        <p:spPr>
          <a:xfrm rot="-7770059">
            <a:off x="7428425" y="-1102421"/>
            <a:ext cx="4039685" cy="2967498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idx="1" type="subTitle"/>
          </p:nvPr>
        </p:nvSpPr>
        <p:spPr>
          <a:xfrm>
            <a:off x="720000" y="2678421"/>
            <a:ext cx="32613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type="title"/>
          </p:nvPr>
        </p:nvSpPr>
        <p:spPr>
          <a:xfrm>
            <a:off x="720000" y="1490700"/>
            <a:ext cx="3261300" cy="11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37" name="Google Shape;37;p7"/>
          <p:cNvSpPr/>
          <p:nvPr/>
        </p:nvSpPr>
        <p:spPr>
          <a:xfrm rot="-1099162">
            <a:off x="5134470" y="3563817"/>
            <a:ext cx="5697542" cy="4185338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10443068">
            <a:off x="-1212618" y="-1758140"/>
            <a:ext cx="4040298" cy="2967949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55183" y="-402025"/>
            <a:ext cx="7001967" cy="5143551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 txBox="1"/>
          <p:nvPr>
            <p:ph idx="1" type="subTitle"/>
          </p:nvPr>
        </p:nvSpPr>
        <p:spPr>
          <a:xfrm>
            <a:off x="1508700" y="2466428"/>
            <a:ext cx="3866100" cy="10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42" name="Google Shape;42;p8"/>
          <p:cNvSpPr txBox="1"/>
          <p:nvPr>
            <p:ph type="title"/>
          </p:nvPr>
        </p:nvSpPr>
        <p:spPr>
          <a:xfrm>
            <a:off x="1508700" y="1668250"/>
            <a:ext cx="3866100" cy="7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/>
          <p:nvPr>
            <p:ph idx="1" type="subTitle"/>
          </p:nvPr>
        </p:nvSpPr>
        <p:spPr>
          <a:xfrm flipH="1">
            <a:off x="5169810" y="2548727"/>
            <a:ext cx="3261300" cy="12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type="title"/>
          </p:nvPr>
        </p:nvSpPr>
        <p:spPr>
          <a:xfrm flipH="1">
            <a:off x="5169810" y="1360990"/>
            <a:ext cx="3261300" cy="11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46" name="Google Shape;46;p9"/>
          <p:cNvSpPr/>
          <p:nvPr/>
        </p:nvSpPr>
        <p:spPr>
          <a:xfrm flipH="1" rot="1956016">
            <a:off x="-1420073" y="2411499"/>
            <a:ext cx="5697651" cy="4185418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flipH="1" rot="-8978585">
            <a:off x="6889116" y="-1236583"/>
            <a:ext cx="4040147" cy="2967838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 flipH="1">
            <a:off x="4037600" y="727800"/>
            <a:ext cx="4374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0" name="Google Shape;50;p10"/>
          <p:cNvSpPr txBox="1"/>
          <p:nvPr>
            <p:ph type="title"/>
          </p:nvPr>
        </p:nvSpPr>
        <p:spPr>
          <a:xfrm flipH="1">
            <a:off x="3448700" y="387600"/>
            <a:ext cx="4962900" cy="18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51" name="Google Shape;51;p10"/>
          <p:cNvSpPr/>
          <p:nvPr/>
        </p:nvSpPr>
        <p:spPr>
          <a:xfrm flipH="1" rot="-2467215">
            <a:off x="6908727" y="3120633"/>
            <a:ext cx="4039721" cy="2967525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>
            <a:off x="12812293" y="872774"/>
            <a:ext cx="144983" cy="272315"/>
          </a:xfrm>
          <a:custGeom>
            <a:rect b="b" l="l" r="r" t="t"/>
            <a:pathLst>
              <a:path extrusionOk="0" h="1388" w="739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/>
          <p:nvPr/>
        </p:nvSpPr>
        <p:spPr>
          <a:xfrm>
            <a:off x="12634741" y="984406"/>
            <a:ext cx="165975" cy="226210"/>
          </a:xfrm>
          <a:custGeom>
            <a:rect b="b" l="l" r="r" t="t"/>
            <a:pathLst>
              <a:path extrusionOk="0" h="1153" w="846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4"/>
          <p:cNvSpPr/>
          <p:nvPr/>
        </p:nvSpPr>
        <p:spPr>
          <a:xfrm>
            <a:off x="12359096" y="2644566"/>
            <a:ext cx="116928" cy="53953"/>
          </a:xfrm>
          <a:custGeom>
            <a:rect b="b" l="l" r="r" t="t"/>
            <a:pathLst>
              <a:path extrusionOk="0" fill="none" h="275" w="596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cap="rnd" cmpd="sng" w="4475">
            <a:solidFill>
              <a:srgbClr val="2AB59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" name="Google Shape;164;p24"/>
          <p:cNvGrpSpPr/>
          <p:nvPr/>
        </p:nvGrpSpPr>
        <p:grpSpPr>
          <a:xfrm>
            <a:off x="4066056" y="-147943"/>
            <a:ext cx="5011568" cy="4809645"/>
            <a:chOff x="3512637" y="-432878"/>
            <a:chExt cx="5312241" cy="5098203"/>
          </a:xfrm>
        </p:grpSpPr>
        <p:sp>
          <p:nvSpPr>
            <p:cNvPr id="165" name="Google Shape;165;p24"/>
            <p:cNvSpPr/>
            <p:nvPr/>
          </p:nvSpPr>
          <p:spPr>
            <a:xfrm rot="2240827">
              <a:off x="4027772" y="543484"/>
              <a:ext cx="4281972" cy="3145479"/>
            </a:xfrm>
            <a:custGeom>
              <a:rect b="b" l="l" r="r" t="t"/>
              <a:pathLst>
                <a:path extrusionOk="0" h="111248" w="151443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4157823" y="4337661"/>
              <a:ext cx="4571587" cy="266944"/>
            </a:xfrm>
            <a:custGeom>
              <a:rect b="b" l="l" r="r" t="t"/>
              <a:pathLst>
                <a:path extrusionOk="0" h="9441" w="161683">
                  <a:moveTo>
                    <a:pt x="80825" y="1"/>
                  </a:moveTo>
                  <a:cubicBezTo>
                    <a:pt x="36193" y="1"/>
                    <a:pt x="1" y="2136"/>
                    <a:pt x="1" y="4738"/>
                  </a:cubicBezTo>
                  <a:cubicBezTo>
                    <a:pt x="1" y="7339"/>
                    <a:pt x="36193" y="9441"/>
                    <a:pt x="80859" y="9441"/>
                  </a:cubicBezTo>
                  <a:cubicBezTo>
                    <a:pt x="125490" y="9441"/>
                    <a:pt x="161683" y="7339"/>
                    <a:pt x="161683" y="4738"/>
                  </a:cubicBezTo>
                  <a:cubicBezTo>
                    <a:pt x="161683" y="2136"/>
                    <a:pt x="125490" y="1"/>
                    <a:pt x="80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5291538" y="3104107"/>
              <a:ext cx="343343" cy="559053"/>
            </a:xfrm>
            <a:custGeom>
              <a:rect b="b" l="l" r="r" t="t"/>
              <a:pathLst>
                <a:path extrusionOk="0" h="19772" w="12143">
                  <a:moveTo>
                    <a:pt x="4570" y="1"/>
                  </a:moveTo>
                  <a:cubicBezTo>
                    <a:pt x="4250" y="1"/>
                    <a:pt x="3936" y="42"/>
                    <a:pt x="3636" y="130"/>
                  </a:cubicBezTo>
                  <a:cubicBezTo>
                    <a:pt x="1468" y="797"/>
                    <a:pt x="0" y="3799"/>
                    <a:pt x="767" y="6334"/>
                  </a:cubicBezTo>
                  <a:cubicBezTo>
                    <a:pt x="2731" y="12857"/>
                    <a:pt x="6557" y="19771"/>
                    <a:pt x="9166" y="19771"/>
                  </a:cubicBezTo>
                  <a:cubicBezTo>
                    <a:pt x="9306" y="19771"/>
                    <a:pt x="9442" y="19751"/>
                    <a:pt x="9574" y="19711"/>
                  </a:cubicBezTo>
                  <a:cubicBezTo>
                    <a:pt x="12142" y="18944"/>
                    <a:pt x="11542" y="10638"/>
                    <a:pt x="9440" y="3799"/>
                  </a:cubicBezTo>
                  <a:cubicBezTo>
                    <a:pt x="8779" y="1615"/>
                    <a:pt x="6558" y="1"/>
                    <a:pt x="45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>
              <a:off x="4559639" y="2937992"/>
              <a:ext cx="1007325" cy="1317643"/>
            </a:xfrm>
            <a:custGeom>
              <a:rect b="b" l="l" r="r" t="t"/>
              <a:pathLst>
                <a:path extrusionOk="0" h="46601" w="35626">
                  <a:moveTo>
                    <a:pt x="17813" y="1"/>
                  </a:moveTo>
                  <a:cubicBezTo>
                    <a:pt x="8906" y="1"/>
                    <a:pt x="0" y="5571"/>
                    <a:pt x="0" y="11609"/>
                  </a:cubicBezTo>
                  <a:cubicBezTo>
                    <a:pt x="0" y="27921"/>
                    <a:pt x="7239" y="46601"/>
                    <a:pt x="17813" y="46601"/>
                  </a:cubicBezTo>
                  <a:cubicBezTo>
                    <a:pt x="28420" y="46601"/>
                    <a:pt x="35625" y="27921"/>
                    <a:pt x="35625" y="11609"/>
                  </a:cubicBezTo>
                  <a:cubicBezTo>
                    <a:pt x="35625" y="5571"/>
                    <a:pt x="26719" y="1"/>
                    <a:pt x="17813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4"/>
            <p:cNvSpPr/>
            <p:nvPr/>
          </p:nvSpPr>
          <p:spPr>
            <a:xfrm>
              <a:off x="4869929" y="2937992"/>
              <a:ext cx="436707" cy="65174"/>
            </a:xfrm>
            <a:custGeom>
              <a:rect b="b" l="l" r="r" t="t"/>
              <a:pathLst>
                <a:path extrusionOk="0" h="2305" w="15445">
                  <a:moveTo>
                    <a:pt x="6839" y="1"/>
                  </a:moveTo>
                  <a:cubicBezTo>
                    <a:pt x="4537" y="1"/>
                    <a:pt x="2202" y="368"/>
                    <a:pt x="1" y="1068"/>
                  </a:cubicBezTo>
                  <a:cubicBezTo>
                    <a:pt x="2799" y="1872"/>
                    <a:pt x="5721" y="2304"/>
                    <a:pt x="8648" y="2304"/>
                  </a:cubicBezTo>
                  <a:cubicBezTo>
                    <a:pt x="8756" y="2304"/>
                    <a:pt x="8865" y="2304"/>
                    <a:pt x="8974" y="2302"/>
                  </a:cubicBezTo>
                  <a:cubicBezTo>
                    <a:pt x="11142" y="2302"/>
                    <a:pt x="13310" y="2102"/>
                    <a:pt x="15445" y="1702"/>
                  </a:cubicBezTo>
                  <a:cubicBezTo>
                    <a:pt x="12710" y="601"/>
                    <a:pt x="9774" y="1"/>
                    <a:pt x="68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4"/>
            <p:cNvSpPr/>
            <p:nvPr/>
          </p:nvSpPr>
          <p:spPr>
            <a:xfrm>
              <a:off x="4559639" y="3148329"/>
              <a:ext cx="208443" cy="510279"/>
            </a:xfrm>
            <a:custGeom>
              <a:rect b="b" l="l" r="r" t="t"/>
              <a:pathLst>
                <a:path extrusionOk="0" h="18047" w="7372">
                  <a:moveTo>
                    <a:pt x="3903" y="0"/>
                  </a:moveTo>
                  <a:lnTo>
                    <a:pt x="0" y="4170"/>
                  </a:lnTo>
                  <a:cubicBezTo>
                    <a:pt x="0" y="8840"/>
                    <a:pt x="567" y="13477"/>
                    <a:pt x="1635" y="18047"/>
                  </a:cubicBezTo>
                  <a:cubicBezTo>
                    <a:pt x="4003" y="15578"/>
                    <a:pt x="6471" y="10808"/>
                    <a:pt x="6905" y="6138"/>
                  </a:cubicBezTo>
                  <a:cubicBezTo>
                    <a:pt x="7372" y="1168"/>
                    <a:pt x="6104" y="634"/>
                    <a:pt x="3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4"/>
            <p:cNvSpPr/>
            <p:nvPr/>
          </p:nvSpPr>
          <p:spPr>
            <a:xfrm>
              <a:off x="4423806" y="3092458"/>
              <a:ext cx="424464" cy="523851"/>
            </a:xfrm>
            <a:custGeom>
              <a:rect b="b" l="l" r="r" t="t"/>
              <a:pathLst>
                <a:path extrusionOk="0" h="18527" w="15012">
                  <a:moveTo>
                    <a:pt x="10410" y="1"/>
                  </a:moveTo>
                  <a:cubicBezTo>
                    <a:pt x="8656" y="1"/>
                    <a:pt x="6727" y="1011"/>
                    <a:pt x="5805" y="2710"/>
                  </a:cubicBezTo>
                  <a:cubicBezTo>
                    <a:pt x="2336" y="8948"/>
                    <a:pt x="1" y="17054"/>
                    <a:pt x="2369" y="18355"/>
                  </a:cubicBezTo>
                  <a:cubicBezTo>
                    <a:pt x="2581" y="18471"/>
                    <a:pt x="2819" y="18527"/>
                    <a:pt x="3078" y="18527"/>
                  </a:cubicBezTo>
                  <a:cubicBezTo>
                    <a:pt x="5712" y="18527"/>
                    <a:pt x="10585" y="12790"/>
                    <a:pt x="13744" y="7080"/>
                  </a:cubicBezTo>
                  <a:cubicBezTo>
                    <a:pt x="15011" y="4778"/>
                    <a:pt x="14211" y="1543"/>
                    <a:pt x="12243" y="442"/>
                  </a:cubicBezTo>
                  <a:cubicBezTo>
                    <a:pt x="11698" y="142"/>
                    <a:pt x="11066" y="1"/>
                    <a:pt x="10410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4"/>
            <p:cNvSpPr/>
            <p:nvPr/>
          </p:nvSpPr>
          <p:spPr>
            <a:xfrm>
              <a:off x="4756744" y="3097406"/>
              <a:ext cx="766846" cy="998843"/>
            </a:xfrm>
            <a:custGeom>
              <a:rect b="b" l="l" r="r" t="t"/>
              <a:pathLst>
                <a:path extrusionOk="0" h="35326" w="27121">
                  <a:moveTo>
                    <a:pt x="13544" y="467"/>
                  </a:moveTo>
                  <a:cubicBezTo>
                    <a:pt x="20148" y="467"/>
                    <a:pt x="26620" y="4670"/>
                    <a:pt x="26620" y="8940"/>
                  </a:cubicBezTo>
                  <a:cubicBezTo>
                    <a:pt x="26620" y="21182"/>
                    <a:pt x="21249" y="34825"/>
                    <a:pt x="13544" y="34825"/>
                  </a:cubicBezTo>
                  <a:cubicBezTo>
                    <a:pt x="5838" y="34825"/>
                    <a:pt x="468" y="21182"/>
                    <a:pt x="468" y="8940"/>
                  </a:cubicBezTo>
                  <a:cubicBezTo>
                    <a:pt x="468" y="4637"/>
                    <a:pt x="6939" y="467"/>
                    <a:pt x="13544" y="467"/>
                  </a:cubicBezTo>
                  <a:close/>
                  <a:moveTo>
                    <a:pt x="13544" y="0"/>
                  </a:moveTo>
                  <a:cubicBezTo>
                    <a:pt x="6572" y="0"/>
                    <a:pt x="1" y="4337"/>
                    <a:pt x="1" y="8940"/>
                  </a:cubicBezTo>
                  <a:cubicBezTo>
                    <a:pt x="1" y="21415"/>
                    <a:pt x="5571" y="35325"/>
                    <a:pt x="13544" y="35325"/>
                  </a:cubicBezTo>
                  <a:cubicBezTo>
                    <a:pt x="21549" y="35325"/>
                    <a:pt x="27120" y="21415"/>
                    <a:pt x="27120" y="8940"/>
                  </a:cubicBezTo>
                  <a:cubicBezTo>
                    <a:pt x="27120" y="4337"/>
                    <a:pt x="20515" y="0"/>
                    <a:pt x="13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4"/>
            <p:cNvSpPr/>
            <p:nvPr/>
          </p:nvSpPr>
          <p:spPr>
            <a:xfrm>
              <a:off x="5133084" y="3099272"/>
              <a:ext cx="100942" cy="991321"/>
            </a:xfrm>
            <a:custGeom>
              <a:rect b="b" l="l" r="r" t="t"/>
              <a:pathLst>
                <a:path extrusionOk="0" h="35060" w="3570">
                  <a:moveTo>
                    <a:pt x="434" y="1"/>
                  </a:moveTo>
                  <a:lnTo>
                    <a:pt x="67" y="368"/>
                  </a:lnTo>
                  <a:cubicBezTo>
                    <a:pt x="2369" y="2636"/>
                    <a:pt x="3202" y="21316"/>
                    <a:pt x="0" y="34959"/>
                  </a:cubicBezTo>
                  <a:lnTo>
                    <a:pt x="501" y="35059"/>
                  </a:lnTo>
                  <a:cubicBezTo>
                    <a:pt x="3569" y="21917"/>
                    <a:pt x="3069" y="2669"/>
                    <a:pt x="4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4"/>
            <p:cNvSpPr/>
            <p:nvPr/>
          </p:nvSpPr>
          <p:spPr>
            <a:xfrm>
              <a:off x="4926507" y="3866090"/>
              <a:ext cx="27398" cy="29745"/>
            </a:xfrm>
            <a:custGeom>
              <a:rect b="b" l="l" r="r" t="t"/>
              <a:pathLst>
                <a:path extrusionOk="0" h="1052" w="969">
                  <a:moveTo>
                    <a:pt x="276" y="0"/>
                  </a:moveTo>
                  <a:cubicBezTo>
                    <a:pt x="235" y="0"/>
                    <a:pt x="198" y="11"/>
                    <a:pt x="168" y="34"/>
                  </a:cubicBezTo>
                  <a:cubicBezTo>
                    <a:pt x="1" y="134"/>
                    <a:pt x="34" y="434"/>
                    <a:pt x="201" y="701"/>
                  </a:cubicBezTo>
                  <a:cubicBezTo>
                    <a:pt x="367" y="922"/>
                    <a:pt x="578" y="1051"/>
                    <a:pt x="722" y="1051"/>
                  </a:cubicBezTo>
                  <a:cubicBezTo>
                    <a:pt x="752" y="1051"/>
                    <a:pt x="779" y="1046"/>
                    <a:pt x="802" y="1034"/>
                  </a:cubicBezTo>
                  <a:cubicBezTo>
                    <a:pt x="968" y="934"/>
                    <a:pt x="935" y="601"/>
                    <a:pt x="768" y="334"/>
                  </a:cubicBezTo>
                  <a:cubicBezTo>
                    <a:pt x="613" y="127"/>
                    <a:pt x="418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4"/>
            <p:cNvSpPr/>
            <p:nvPr/>
          </p:nvSpPr>
          <p:spPr>
            <a:xfrm>
              <a:off x="4953877" y="3906665"/>
              <a:ext cx="26437" cy="30085"/>
            </a:xfrm>
            <a:custGeom>
              <a:rect b="b" l="l" r="r" t="t"/>
              <a:pathLst>
                <a:path extrusionOk="0" h="1064" w="935">
                  <a:moveTo>
                    <a:pt x="257" y="0"/>
                  </a:moveTo>
                  <a:cubicBezTo>
                    <a:pt x="212" y="0"/>
                    <a:pt x="171" y="11"/>
                    <a:pt x="134" y="33"/>
                  </a:cubicBezTo>
                  <a:cubicBezTo>
                    <a:pt x="0" y="133"/>
                    <a:pt x="34" y="433"/>
                    <a:pt x="200" y="700"/>
                  </a:cubicBezTo>
                  <a:cubicBezTo>
                    <a:pt x="334" y="914"/>
                    <a:pt x="531" y="1063"/>
                    <a:pt x="690" y="1063"/>
                  </a:cubicBezTo>
                  <a:cubicBezTo>
                    <a:pt x="730" y="1063"/>
                    <a:pt x="768" y="1054"/>
                    <a:pt x="801" y="1034"/>
                  </a:cubicBezTo>
                  <a:cubicBezTo>
                    <a:pt x="934" y="934"/>
                    <a:pt x="934" y="633"/>
                    <a:pt x="734" y="367"/>
                  </a:cubicBezTo>
                  <a:cubicBezTo>
                    <a:pt x="604" y="133"/>
                    <a:pt x="414" y="0"/>
                    <a:pt x="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4"/>
            <p:cNvSpPr/>
            <p:nvPr/>
          </p:nvSpPr>
          <p:spPr>
            <a:xfrm>
              <a:off x="4968976" y="3867985"/>
              <a:ext cx="26437" cy="29236"/>
            </a:xfrm>
            <a:custGeom>
              <a:rect b="b" l="l" r="r" t="t"/>
              <a:pathLst>
                <a:path extrusionOk="0" h="1034" w="935">
                  <a:moveTo>
                    <a:pt x="259" y="0"/>
                  </a:moveTo>
                  <a:cubicBezTo>
                    <a:pt x="214" y="0"/>
                    <a:pt x="171" y="11"/>
                    <a:pt x="133" y="33"/>
                  </a:cubicBezTo>
                  <a:cubicBezTo>
                    <a:pt x="0" y="133"/>
                    <a:pt x="0" y="434"/>
                    <a:pt x="200" y="700"/>
                  </a:cubicBezTo>
                  <a:cubicBezTo>
                    <a:pt x="329" y="907"/>
                    <a:pt x="519" y="1034"/>
                    <a:pt x="675" y="1034"/>
                  </a:cubicBezTo>
                  <a:cubicBezTo>
                    <a:pt x="720" y="1034"/>
                    <a:pt x="763" y="1023"/>
                    <a:pt x="801" y="1001"/>
                  </a:cubicBezTo>
                  <a:cubicBezTo>
                    <a:pt x="934" y="901"/>
                    <a:pt x="934" y="600"/>
                    <a:pt x="734" y="334"/>
                  </a:cubicBezTo>
                  <a:cubicBezTo>
                    <a:pt x="605" y="127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4996318" y="3908531"/>
              <a:ext cx="26437" cy="30085"/>
            </a:xfrm>
            <a:custGeom>
              <a:rect b="b" l="l" r="r" t="t"/>
              <a:pathLst>
                <a:path extrusionOk="0" h="1064" w="935">
                  <a:moveTo>
                    <a:pt x="255" y="0"/>
                  </a:moveTo>
                  <a:cubicBezTo>
                    <a:pt x="212" y="0"/>
                    <a:pt x="171" y="11"/>
                    <a:pt x="134" y="34"/>
                  </a:cubicBezTo>
                  <a:cubicBezTo>
                    <a:pt x="0" y="134"/>
                    <a:pt x="34" y="434"/>
                    <a:pt x="201" y="701"/>
                  </a:cubicBezTo>
                  <a:cubicBezTo>
                    <a:pt x="334" y="914"/>
                    <a:pt x="531" y="1064"/>
                    <a:pt x="690" y="1064"/>
                  </a:cubicBezTo>
                  <a:cubicBezTo>
                    <a:pt x="730" y="1064"/>
                    <a:pt x="768" y="1054"/>
                    <a:pt x="801" y="1034"/>
                  </a:cubicBezTo>
                  <a:cubicBezTo>
                    <a:pt x="934" y="934"/>
                    <a:pt x="901" y="634"/>
                    <a:pt x="734" y="334"/>
                  </a:cubicBezTo>
                  <a:cubicBezTo>
                    <a:pt x="579" y="127"/>
                    <a:pt x="404" y="0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4980286" y="3947296"/>
              <a:ext cx="27370" cy="30085"/>
            </a:xfrm>
            <a:custGeom>
              <a:rect b="b" l="l" r="r" t="t"/>
              <a:pathLst>
                <a:path extrusionOk="0" h="1064" w="968">
                  <a:moveTo>
                    <a:pt x="244" y="1"/>
                  </a:moveTo>
                  <a:cubicBezTo>
                    <a:pt x="204" y="1"/>
                    <a:pt x="167" y="10"/>
                    <a:pt x="134" y="30"/>
                  </a:cubicBezTo>
                  <a:cubicBezTo>
                    <a:pt x="0" y="130"/>
                    <a:pt x="34" y="431"/>
                    <a:pt x="200" y="697"/>
                  </a:cubicBezTo>
                  <a:cubicBezTo>
                    <a:pt x="330" y="931"/>
                    <a:pt x="521" y="1064"/>
                    <a:pt x="678" y="1064"/>
                  </a:cubicBezTo>
                  <a:cubicBezTo>
                    <a:pt x="722" y="1064"/>
                    <a:pt x="764" y="1053"/>
                    <a:pt x="801" y="1031"/>
                  </a:cubicBezTo>
                  <a:cubicBezTo>
                    <a:pt x="968" y="931"/>
                    <a:pt x="934" y="631"/>
                    <a:pt x="734" y="364"/>
                  </a:cubicBezTo>
                  <a:cubicBezTo>
                    <a:pt x="601" y="150"/>
                    <a:pt x="403" y="1"/>
                    <a:pt x="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5248135" y="1603412"/>
              <a:ext cx="479176" cy="607432"/>
            </a:xfrm>
            <a:custGeom>
              <a:rect b="b" l="l" r="r" t="t"/>
              <a:pathLst>
                <a:path extrusionOk="0" h="21483" w="16947">
                  <a:moveTo>
                    <a:pt x="13477" y="0"/>
                  </a:moveTo>
                  <a:cubicBezTo>
                    <a:pt x="13477" y="0"/>
                    <a:pt x="12676" y="934"/>
                    <a:pt x="11442" y="2502"/>
                  </a:cubicBezTo>
                  <a:cubicBezTo>
                    <a:pt x="8607" y="6038"/>
                    <a:pt x="3570" y="12876"/>
                    <a:pt x="835" y="19347"/>
                  </a:cubicBezTo>
                  <a:cubicBezTo>
                    <a:pt x="534" y="20081"/>
                    <a:pt x="268" y="20782"/>
                    <a:pt x="1" y="21482"/>
                  </a:cubicBezTo>
                  <a:cubicBezTo>
                    <a:pt x="601" y="21082"/>
                    <a:pt x="1202" y="20615"/>
                    <a:pt x="1802" y="20115"/>
                  </a:cubicBezTo>
                  <a:cubicBezTo>
                    <a:pt x="7306" y="15678"/>
                    <a:pt x="12476" y="8940"/>
                    <a:pt x="15112" y="5237"/>
                  </a:cubicBezTo>
                  <a:cubicBezTo>
                    <a:pt x="16246" y="3636"/>
                    <a:pt x="16946" y="2602"/>
                    <a:pt x="16946" y="2602"/>
                  </a:cubicBezTo>
                  <a:lnTo>
                    <a:pt x="16012" y="234"/>
                  </a:lnTo>
                  <a:lnTo>
                    <a:pt x="134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5261340" y="1706219"/>
              <a:ext cx="599882" cy="793227"/>
            </a:xfrm>
            <a:custGeom>
              <a:rect b="b" l="l" r="r" t="t"/>
              <a:pathLst>
                <a:path extrusionOk="0" h="28054" w="21216">
                  <a:moveTo>
                    <a:pt x="16412" y="0"/>
                  </a:moveTo>
                  <a:lnTo>
                    <a:pt x="11075" y="1935"/>
                  </a:lnTo>
                  <a:lnTo>
                    <a:pt x="14778" y="9140"/>
                  </a:lnTo>
                  <a:cubicBezTo>
                    <a:pt x="14778" y="9140"/>
                    <a:pt x="7673" y="21182"/>
                    <a:pt x="1" y="28054"/>
                  </a:cubicBezTo>
                  <a:lnTo>
                    <a:pt x="1" y="28054"/>
                  </a:lnTo>
                  <a:cubicBezTo>
                    <a:pt x="10808" y="24751"/>
                    <a:pt x="21216" y="10007"/>
                    <a:pt x="21216" y="10007"/>
                  </a:cubicBezTo>
                  <a:lnTo>
                    <a:pt x="164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4508688" y="2138827"/>
              <a:ext cx="1196909" cy="701757"/>
            </a:xfrm>
            <a:custGeom>
              <a:rect b="b" l="l" r="r" t="t"/>
              <a:pathLst>
                <a:path extrusionOk="0" h="24819" w="42331">
                  <a:moveTo>
                    <a:pt x="15003" y="1"/>
                  </a:moveTo>
                  <a:cubicBezTo>
                    <a:pt x="8288" y="1"/>
                    <a:pt x="2639" y="1793"/>
                    <a:pt x="2102" y="3847"/>
                  </a:cubicBezTo>
                  <a:cubicBezTo>
                    <a:pt x="1" y="11820"/>
                    <a:pt x="6205" y="20759"/>
                    <a:pt x="17947" y="23862"/>
                  </a:cubicBezTo>
                  <a:cubicBezTo>
                    <a:pt x="20415" y="24514"/>
                    <a:pt x="22797" y="24818"/>
                    <a:pt x="25039" y="24818"/>
                  </a:cubicBezTo>
                  <a:cubicBezTo>
                    <a:pt x="33459" y="24818"/>
                    <a:pt x="39904" y="20525"/>
                    <a:pt x="41564" y="14255"/>
                  </a:cubicBezTo>
                  <a:cubicBezTo>
                    <a:pt x="42331" y="11286"/>
                    <a:pt x="33792" y="3680"/>
                    <a:pt x="23918" y="1112"/>
                  </a:cubicBezTo>
                  <a:cubicBezTo>
                    <a:pt x="20963" y="331"/>
                    <a:pt x="17885" y="1"/>
                    <a:pt x="15003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4604907" y="2195207"/>
              <a:ext cx="1003565" cy="589223"/>
            </a:xfrm>
            <a:custGeom>
              <a:rect b="b" l="l" r="r" t="t"/>
              <a:pathLst>
                <a:path extrusionOk="0" h="20839" w="35493">
                  <a:moveTo>
                    <a:pt x="12620" y="1"/>
                  </a:moveTo>
                  <a:cubicBezTo>
                    <a:pt x="6952" y="1"/>
                    <a:pt x="2180" y="1521"/>
                    <a:pt x="1735" y="3254"/>
                  </a:cubicBezTo>
                  <a:cubicBezTo>
                    <a:pt x="0" y="9959"/>
                    <a:pt x="5171" y="17464"/>
                    <a:pt x="15011" y="20033"/>
                  </a:cubicBezTo>
                  <a:cubicBezTo>
                    <a:pt x="17080" y="20582"/>
                    <a:pt x="19079" y="20838"/>
                    <a:pt x="20962" y="20838"/>
                  </a:cubicBezTo>
                  <a:cubicBezTo>
                    <a:pt x="28006" y="20838"/>
                    <a:pt x="33430" y="17251"/>
                    <a:pt x="34825" y="11961"/>
                  </a:cubicBezTo>
                  <a:cubicBezTo>
                    <a:pt x="35492" y="9492"/>
                    <a:pt x="28354" y="3121"/>
                    <a:pt x="20048" y="919"/>
                  </a:cubicBezTo>
                  <a:cubicBezTo>
                    <a:pt x="17585" y="274"/>
                    <a:pt x="15022" y="1"/>
                    <a:pt x="126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4717131" y="2261371"/>
              <a:ext cx="295248" cy="336529"/>
            </a:xfrm>
            <a:custGeom>
              <a:rect b="b" l="l" r="r" t="t"/>
              <a:pathLst>
                <a:path extrusionOk="0" h="11902" w="10442">
                  <a:moveTo>
                    <a:pt x="5866" y="1"/>
                  </a:moveTo>
                  <a:cubicBezTo>
                    <a:pt x="3729" y="1"/>
                    <a:pt x="1598" y="1966"/>
                    <a:pt x="835" y="4784"/>
                  </a:cubicBezTo>
                  <a:cubicBezTo>
                    <a:pt x="1" y="8019"/>
                    <a:pt x="1268" y="11155"/>
                    <a:pt x="3670" y="11789"/>
                  </a:cubicBezTo>
                  <a:cubicBezTo>
                    <a:pt x="3962" y="11865"/>
                    <a:pt x="4258" y="11901"/>
                    <a:pt x="4552" y="11901"/>
                  </a:cubicBezTo>
                  <a:cubicBezTo>
                    <a:pt x="6712" y="11901"/>
                    <a:pt x="8840" y="9932"/>
                    <a:pt x="9574" y="7085"/>
                  </a:cubicBezTo>
                  <a:cubicBezTo>
                    <a:pt x="10441" y="3883"/>
                    <a:pt x="9174" y="747"/>
                    <a:pt x="6739" y="114"/>
                  </a:cubicBezTo>
                  <a:cubicBezTo>
                    <a:pt x="6450" y="38"/>
                    <a:pt x="6158" y="1"/>
                    <a:pt x="58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4572844" y="2230551"/>
              <a:ext cx="127351" cy="228349"/>
            </a:xfrm>
            <a:custGeom>
              <a:rect b="b" l="l" r="r" t="t"/>
              <a:pathLst>
                <a:path extrusionOk="0" h="8076" w="4504">
                  <a:moveTo>
                    <a:pt x="2068" y="403"/>
                  </a:moveTo>
                  <a:cubicBezTo>
                    <a:pt x="2435" y="403"/>
                    <a:pt x="2869" y="737"/>
                    <a:pt x="3202" y="1304"/>
                  </a:cubicBezTo>
                  <a:cubicBezTo>
                    <a:pt x="3669" y="2104"/>
                    <a:pt x="3903" y="2972"/>
                    <a:pt x="3970" y="3872"/>
                  </a:cubicBezTo>
                  <a:cubicBezTo>
                    <a:pt x="4070" y="4773"/>
                    <a:pt x="3970" y="5707"/>
                    <a:pt x="3703" y="6541"/>
                  </a:cubicBezTo>
                  <a:cubicBezTo>
                    <a:pt x="3436" y="7208"/>
                    <a:pt x="3036" y="7642"/>
                    <a:pt x="2669" y="7675"/>
                  </a:cubicBezTo>
                  <a:cubicBezTo>
                    <a:pt x="2650" y="7677"/>
                    <a:pt x="2632" y="7677"/>
                    <a:pt x="2613" y="7677"/>
                  </a:cubicBezTo>
                  <a:cubicBezTo>
                    <a:pt x="2226" y="7677"/>
                    <a:pt x="1785" y="7347"/>
                    <a:pt x="1434" y="6774"/>
                  </a:cubicBezTo>
                  <a:cubicBezTo>
                    <a:pt x="600" y="5140"/>
                    <a:pt x="400" y="3238"/>
                    <a:pt x="967" y="1504"/>
                  </a:cubicBezTo>
                  <a:cubicBezTo>
                    <a:pt x="1201" y="837"/>
                    <a:pt x="1568" y="436"/>
                    <a:pt x="2001" y="403"/>
                  </a:cubicBezTo>
                  <a:close/>
                  <a:moveTo>
                    <a:pt x="2039" y="1"/>
                  </a:moveTo>
                  <a:cubicBezTo>
                    <a:pt x="2015" y="1"/>
                    <a:pt x="1992" y="1"/>
                    <a:pt x="1968" y="3"/>
                  </a:cubicBezTo>
                  <a:cubicBezTo>
                    <a:pt x="1401" y="70"/>
                    <a:pt x="901" y="537"/>
                    <a:pt x="600" y="1370"/>
                  </a:cubicBezTo>
                  <a:cubicBezTo>
                    <a:pt x="0" y="3238"/>
                    <a:pt x="167" y="5240"/>
                    <a:pt x="1101" y="6974"/>
                  </a:cubicBezTo>
                  <a:cubicBezTo>
                    <a:pt x="1534" y="7675"/>
                    <a:pt x="2068" y="8075"/>
                    <a:pt x="2602" y="8075"/>
                  </a:cubicBezTo>
                  <a:lnTo>
                    <a:pt x="2702" y="8075"/>
                  </a:lnTo>
                  <a:cubicBezTo>
                    <a:pt x="3302" y="8009"/>
                    <a:pt x="3769" y="7542"/>
                    <a:pt x="4103" y="6708"/>
                  </a:cubicBezTo>
                  <a:cubicBezTo>
                    <a:pt x="4403" y="5774"/>
                    <a:pt x="4503" y="4806"/>
                    <a:pt x="4403" y="3839"/>
                  </a:cubicBezTo>
                  <a:cubicBezTo>
                    <a:pt x="4336" y="2872"/>
                    <a:pt x="4036" y="1938"/>
                    <a:pt x="3569" y="1104"/>
                  </a:cubicBezTo>
                  <a:cubicBezTo>
                    <a:pt x="3122" y="368"/>
                    <a:pt x="2582" y="1"/>
                    <a:pt x="20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5482988" y="2491020"/>
              <a:ext cx="175475" cy="199904"/>
            </a:xfrm>
            <a:custGeom>
              <a:rect b="b" l="l" r="r" t="t"/>
              <a:pathLst>
                <a:path extrusionOk="0" h="7070" w="6206">
                  <a:moveTo>
                    <a:pt x="4837" y="398"/>
                  </a:moveTo>
                  <a:cubicBezTo>
                    <a:pt x="5004" y="398"/>
                    <a:pt x="5171" y="431"/>
                    <a:pt x="5338" y="531"/>
                  </a:cubicBezTo>
                  <a:cubicBezTo>
                    <a:pt x="5671" y="765"/>
                    <a:pt x="5805" y="1332"/>
                    <a:pt x="5671" y="2032"/>
                  </a:cubicBezTo>
                  <a:cubicBezTo>
                    <a:pt x="5304" y="3800"/>
                    <a:pt x="4204" y="5368"/>
                    <a:pt x="2669" y="6369"/>
                  </a:cubicBezTo>
                  <a:cubicBezTo>
                    <a:pt x="2308" y="6570"/>
                    <a:pt x="1958" y="6674"/>
                    <a:pt x="1664" y="6674"/>
                  </a:cubicBezTo>
                  <a:cubicBezTo>
                    <a:pt x="1470" y="6674"/>
                    <a:pt x="1301" y="6628"/>
                    <a:pt x="1168" y="6535"/>
                  </a:cubicBezTo>
                  <a:cubicBezTo>
                    <a:pt x="434" y="6035"/>
                    <a:pt x="768" y="4234"/>
                    <a:pt x="1902" y="2599"/>
                  </a:cubicBezTo>
                  <a:cubicBezTo>
                    <a:pt x="2402" y="1832"/>
                    <a:pt x="3036" y="1198"/>
                    <a:pt x="3803" y="731"/>
                  </a:cubicBezTo>
                  <a:cubicBezTo>
                    <a:pt x="4137" y="531"/>
                    <a:pt x="4471" y="431"/>
                    <a:pt x="4837" y="398"/>
                  </a:cubicBezTo>
                  <a:close/>
                  <a:moveTo>
                    <a:pt x="4827" y="1"/>
                  </a:moveTo>
                  <a:cubicBezTo>
                    <a:pt x="4471" y="1"/>
                    <a:pt x="4058" y="118"/>
                    <a:pt x="3603" y="364"/>
                  </a:cubicBezTo>
                  <a:cubicBezTo>
                    <a:pt x="2803" y="865"/>
                    <a:pt x="2102" y="1565"/>
                    <a:pt x="1568" y="2366"/>
                  </a:cubicBezTo>
                  <a:cubicBezTo>
                    <a:pt x="268" y="4234"/>
                    <a:pt x="1" y="6202"/>
                    <a:pt x="935" y="6869"/>
                  </a:cubicBezTo>
                  <a:cubicBezTo>
                    <a:pt x="1135" y="7002"/>
                    <a:pt x="1402" y="7069"/>
                    <a:pt x="1669" y="7069"/>
                  </a:cubicBezTo>
                  <a:cubicBezTo>
                    <a:pt x="2102" y="7069"/>
                    <a:pt x="2502" y="6936"/>
                    <a:pt x="2869" y="6702"/>
                  </a:cubicBezTo>
                  <a:cubicBezTo>
                    <a:pt x="4537" y="5668"/>
                    <a:pt x="5671" y="4000"/>
                    <a:pt x="6072" y="2099"/>
                  </a:cubicBezTo>
                  <a:cubicBezTo>
                    <a:pt x="6205" y="1198"/>
                    <a:pt x="6038" y="531"/>
                    <a:pt x="5538" y="198"/>
                  </a:cubicBezTo>
                  <a:cubicBezTo>
                    <a:pt x="5336" y="68"/>
                    <a:pt x="5098" y="1"/>
                    <a:pt x="4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4797319" y="2331097"/>
              <a:ext cx="184890" cy="209998"/>
            </a:xfrm>
            <a:custGeom>
              <a:rect b="b" l="l" r="r" t="t"/>
              <a:pathLst>
                <a:path extrusionOk="0" h="7427" w="6539">
                  <a:moveTo>
                    <a:pt x="3624" y="1"/>
                  </a:moveTo>
                  <a:cubicBezTo>
                    <a:pt x="2302" y="1"/>
                    <a:pt x="999" y="1239"/>
                    <a:pt x="534" y="2985"/>
                  </a:cubicBezTo>
                  <a:cubicBezTo>
                    <a:pt x="0" y="5020"/>
                    <a:pt x="801" y="6954"/>
                    <a:pt x="2302" y="7355"/>
                  </a:cubicBezTo>
                  <a:cubicBezTo>
                    <a:pt x="2485" y="7403"/>
                    <a:pt x="2670" y="7427"/>
                    <a:pt x="2854" y="7427"/>
                  </a:cubicBezTo>
                  <a:cubicBezTo>
                    <a:pt x="4185" y="7427"/>
                    <a:pt x="5502" y="6206"/>
                    <a:pt x="5971" y="4419"/>
                  </a:cubicBezTo>
                  <a:cubicBezTo>
                    <a:pt x="6538" y="2418"/>
                    <a:pt x="5704" y="483"/>
                    <a:pt x="4203" y="83"/>
                  </a:cubicBezTo>
                  <a:cubicBezTo>
                    <a:pt x="4011" y="27"/>
                    <a:pt x="3817" y="1"/>
                    <a:pt x="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5188730" y="2385583"/>
              <a:ext cx="295248" cy="336812"/>
            </a:xfrm>
            <a:custGeom>
              <a:rect b="b" l="l" r="r" t="t"/>
              <a:pathLst>
                <a:path extrusionOk="0" h="11912" w="10442">
                  <a:moveTo>
                    <a:pt x="5862" y="0"/>
                  </a:moveTo>
                  <a:cubicBezTo>
                    <a:pt x="3731" y="0"/>
                    <a:pt x="1597" y="1963"/>
                    <a:pt x="868" y="4794"/>
                  </a:cubicBezTo>
                  <a:cubicBezTo>
                    <a:pt x="0" y="8030"/>
                    <a:pt x="1268" y="11165"/>
                    <a:pt x="3703" y="11799"/>
                  </a:cubicBezTo>
                  <a:cubicBezTo>
                    <a:pt x="3991" y="11875"/>
                    <a:pt x="4283" y="11912"/>
                    <a:pt x="4576" y="11912"/>
                  </a:cubicBezTo>
                  <a:cubicBezTo>
                    <a:pt x="6719" y="11912"/>
                    <a:pt x="8873" y="9943"/>
                    <a:pt x="9607" y="7096"/>
                  </a:cubicBezTo>
                  <a:cubicBezTo>
                    <a:pt x="10441" y="3860"/>
                    <a:pt x="9173" y="758"/>
                    <a:pt x="6772" y="124"/>
                  </a:cubicBezTo>
                  <a:cubicBezTo>
                    <a:pt x="6471" y="40"/>
                    <a:pt x="6167" y="0"/>
                    <a:pt x="5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5219860" y="2442670"/>
              <a:ext cx="183929" cy="209687"/>
            </a:xfrm>
            <a:custGeom>
              <a:rect b="b" l="l" r="r" t="t"/>
              <a:pathLst>
                <a:path extrusionOk="0" h="7416" w="6505">
                  <a:moveTo>
                    <a:pt x="3648" y="1"/>
                  </a:moveTo>
                  <a:cubicBezTo>
                    <a:pt x="2312" y="1"/>
                    <a:pt x="973" y="1218"/>
                    <a:pt x="534" y="2975"/>
                  </a:cubicBezTo>
                  <a:cubicBezTo>
                    <a:pt x="0" y="4976"/>
                    <a:pt x="767" y="6945"/>
                    <a:pt x="2302" y="7345"/>
                  </a:cubicBezTo>
                  <a:cubicBezTo>
                    <a:pt x="2481" y="7393"/>
                    <a:pt x="2663" y="7416"/>
                    <a:pt x="2845" y="7416"/>
                  </a:cubicBezTo>
                  <a:cubicBezTo>
                    <a:pt x="4179" y="7416"/>
                    <a:pt x="5501" y="6171"/>
                    <a:pt x="5971" y="4409"/>
                  </a:cubicBezTo>
                  <a:cubicBezTo>
                    <a:pt x="6505" y="2408"/>
                    <a:pt x="5704" y="473"/>
                    <a:pt x="4203" y="73"/>
                  </a:cubicBezTo>
                  <a:cubicBezTo>
                    <a:pt x="4020" y="24"/>
                    <a:pt x="3834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4965187" y="1552488"/>
              <a:ext cx="630080" cy="720588"/>
            </a:xfrm>
            <a:custGeom>
              <a:rect b="b" l="l" r="r" t="t"/>
              <a:pathLst>
                <a:path extrusionOk="0" h="25485" w="22284">
                  <a:moveTo>
                    <a:pt x="11309" y="0"/>
                  </a:moveTo>
                  <a:cubicBezTo>
                    <a:pt x="11309" y="0"/>
                    <a:pt x="101" y="14177"/>
                    <a:pt x="1" y="25485"/>
                  </a:cubicBezTo>
                  <a:cubicBezTo>
                    <a:pt x="4404" y="16145"/>
                    <a:pt x="13944" y="5971"/>
                    <a:pt x="13944" y="5971"/>
                  </a:cubicBezTo>
                  <a:lnTo>
                    <a:pt x="21883" y="7439"/>
                  </a:lnTo>
                  <a:lnTo>
                    <a:pt x="22283" y="1768"/>
                  </a:lnTo>
                  <a:lnTo>
                    <a:pt x="11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5507502" y="1379728"/>
              <a:ext cx="501796" cy="457263"/>
            </a:xfrm>
            <a:custGeom>
              <a:rect b="b" l="l" r="r" t="t"/>
              <a:pathLst>
                <a:path extrusionOk="0" h="16172" w="17747">
                  <a:moveTo>
                    <a:pt x="11439" y="0"/>
                  </a:moveTo>
                  <a:cubicBezTo>
                    <a:pt x="10829" y="0"/>
                    <a:pt x="10212" y="211"/>
                    <a:pt x="9708" y="639"/>
                  </a:cubicBezTo>
                  <a:lnTo>
                    <a:pt x="2403" y="7011"/>
                  </a:lnTo>
                  <a:cubicBezTo>
                    <a:pt x="234" y="8912"/>
                    <a:pt x="1" y="12214"/>
                    <a:pt x="1902" y="14383"/>
                  </a:cubicBezTo>
                  <a:cubicBezTo>
                    <a:pt x="2920" y="15564"/>
                    <a:pt x="4364" y="16171"/>
                    <a:pt x="5819" y="16171"/>
                  </a:cubicBezTo>
                  <a:cubicBezTo>
                    <a:pt x="7033" y="16171"/>
                    <a:pt x="8254" y="15748"/>
                    <a:pt x="9241" y="14883"/>
                  </a:cubicBezTo>
                  <a:lnTo>
                    <a:pt x="16579" y="8512"/>
                  </a:lnTo>
                  <a:cubicBezTo>
                    <a:pt x="17647" y="7544"/>
                    <a:pt x="17747" y="5943"/>
                    <a:pt x="16846" y="4842"/>
                  </a:cubicBezTo>
                  <a:lnTo>
                    <a:pt x="13377" y="873"/>
                  </a:lnTo>
                  <a:cubicBezTo>
                    <a:pt x="12871" y="295"/>
                    <a:pt x="12160" y="0"/>
                    <a:pt x="114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5711252" y="1316562"/>
              <a:ext cx="369752" cy="343372"/>
            </a:xfrm>
            <a:custGeom>
              <a:rect b="b" l="l" r="r" t="t"/>
              <a:pathLst>
                <a:path extrusionOk="0" h="12144" w="13077">
                  <a:moveTo>
                    <a:pt x="7346" y="1"/>
                  </a:moveTo>
                  <a:cubicBezTo>
                    <a:pt x="6867" y="1"/>
                    <a:pt x="6387" y="169"/>
                    <a:pt x="6004" y="505"/>
                  </a:cubicBezTo>
                  <a:lnTo>
                    <a:pt x="1868" y="4108"/>
                  </a:lnTo>
                  <a:cubicBezTo>
                    <a:pt x="167" y="5575"/>
                    <a:pt x="0" y="8144"/>
                    <a:pt x="1468" y="9845"/>
                  </a:cubicBezTo>
                  <a:lnTo>
                    <a:pt x="2268" y="10746"/>
                  </a:lnTo>
                  <a:cubicBezTo>
                    <a:pt x="3068" y="11672"/>
                    <a:pt x="4194" y="12144"/>
                    <a:pt x="5328" y="12144"/>
                  </a:cubicBezTo>
                  <a:cubicBezTo>
                    <a:pt x="6277" y="12144"/>
                    <a:pt x="7231" y="11814"/>
                    <a:pt x="8006" y="11146"/>
                  </a:cubicBezTo>
                  <a:lnTo>
                    <a:pt x="12142" y="7510"/>
                  </a:lnTo>
                  <a:cubicBezTo>
                    <a:pt x="12976" y="6776"/>
                    <a:pt x="13076" y="5509"/>
                    <a:pt x="12342" y="4675"/>
                  </a:cubicBezTo>
                  <a:lnTo>
                    <a:pt x="8873" y="705"/>
                  </a:lnTo>
                  <a:cubicBezTo>
                    <a:pt x="8476" y="235"/>
                    <a:pt x="7912" y="1"/>
                    <a:pt x="7346" y="1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5726322" y="982182"/>
              <a:ext cx="903584" cy="688864"/>
            </a:xfrm>
            <a:custGeom>
              <a:rect b="b" l="l" r="r" t="t"/>
              <a:pathLst>
                <a:path extrusionOk="0" h="24363" w="31957">
                  <a:moveTo>
                    <a:pt x="23130" y="1"/>
                  </a:moveTo>
                  <a:cubicBezTo>
                    <a:pt x="22500" y="1"/>
                    <a:pt x="21859" y="136"/>
                    <a:pt x="21249" y="423"/>
                  </a:cubicBezTo>
                  <a:lnTo>
                    <a:pt x="6339" y="7461"/>
                  </a:lnTo>
                  <a:cubicBezTo>
                    <a:pt x="1902" y="9596"/>
                    <a:pt x="1" y="14866"/>
                    <a:pt x="2102" y="19303"/>
                  </a:cubicBezTo>
                  <a:cubicBezTo>
                    <a:pt x="3622" y="22487"/>
                    <a:pt x="6816" y="24363"/>
                    <a:pt x="10146" y="24363"/>
                  </a:cubicBezTo>
                  <a:cubicBezTo>
                    <a:pt x="11421" y="24363"/>
                    <a:pt x="12716" y="24088"/>
                    <a:pt x="13944" y="23506"/>
                  </a:cubicBezTo>
                  <a:lnTo>
                    <a:pt x="28855" y="16434"/>
                  </a:lnTo>
                  <a:cubicBezTo>
                    <a:pt x="31056" y="15400"/>
                    <a:pt x="31957" y="12765"/>
                    <a:pt x="30956" y="10563"/>
                  </a:cubicBezTo>
                  <a:lnTo>
                    <a:pt x="27120" y="2491"/>
                  </a:lnTo>
                  <a:cubicBezTo>
                    <a:pt x="26348" y="923"/>
                    <a:pt x="24775" y="1"/>
                    <a:pt x="23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6154519" y="760308"/>
              <a:ext cx="801738" cy="728251"/>
            </a:xfrm>
            <a:custGeom>
              <a:rect b="b" l="l" r="r" t="t"/>
              <a:pathLst>
                <a:path extrusionOk="0" h="25756" w="28355">
                  <a:moveTo>
                    <a:pt x="14179" y="1"/>
                  </a:moveTo>
                  <a:cubicBezTo>
                    <a:pt x="8379" y="1"/>
                    <a:pt x="3120" y="3949"/>
                    <a:pt x="1669" y="9837"/>
                  </a:cubicBezTo>
                  <a:cubicBezTo>
                    <a:pt x="1" y="16742"/>
                    <a:pt x="4237" y="23714"/>
                    <a:pt x="11142" y="25382"/>
                  </a:cubicBezTo>
                  <a:cubicBezTo>
                    <a:pt x="12169" y="25635"/>
                    <a:pt x="13196" y="25756"/>
                    <a:pt x="14208" y="25756"/>
                  </a:cubicBezTo>
                  <a:cubicBezTo>
                    <a:pt x="20002" y="25756"/>
                    <a:pt x="25267" y="21787"/>
                    <a:pt x="26687" y="15908"/>
                  </a:cubicBezTo>
                  <a:cubicBezTo>
                    <a:pt x="28355" y="9003"/>
                    <a:pt x="24118" y="2065"/>
                    <a:pt x="17213" y="364"/>
                  </a:cubicBezTo>
                  <a:cubicBezTo>
                    <a:pt x="16197" y="118"/>
                    <a:pt x="15180" y="1"/>
                    <a:pt x="14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6444083" y="847677"/>
              <a:ext cx="465972" cy="583398"/>
            </a:xfrm>
            <a:custGeom>
              <a:rect b="b" l="l" r="r" t="t"/>
              <a:pathLst>
                <a:path extrusionOk="0" h="20633" w="16480">
                  <a:moveTo>
                    <a:pt x="8441" y="0"/>
                  </a:moveTo>
                  <a:cubicBezTo>
                    <a:pt x="4181" y="0"/>
                    <a:pt x="560" y="4356"/>
                    <a:pt x="267" y="9916"/>
                  </a:cubicBezTo>
                  <a:cubicBezTo>
                    <a:pt x="1" y="15620"/>
                    <a:pt x="3303" y="20424"/>
                    <a:pt x="7706" y="20624"/>
                  </a:cubicBezTo>
                  <a:cubicBezTo>
                    <a:pt x="7816" y="20630"/>
                    <a:pt x="7926" y="20633"/>
                    <a:pt x="8036" y="20633"/>
                  </a:cubicBezTo>
                  <a:cubicBezTo>
                    <a:pt x="12266" y="20633"/>
                    <a:pt x="15886" y="16278"/>
                    <a:pt x="16179" y="10750"/>
                  </a:cubicBezTo>
                  <a:cubicBezTo>
                    <a:pt x="16479" y="5046"/>
                    <a:pt x="13143" y="243"/>
                    <a:pt x="8774" y="9"/>
                  </a:cubicBezTo>
                  <a:cubicBezTo>
                    <a:pt x="8662" y="3"/>
                    <a:pt x="8552" y="0"/>
                    <a:pt x="84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6191305" y="1010909"/>
              <a:ext cx="409365" cy="420873"/>
            </a:xfrm>
            <a:custGeom>
              <a:rect b="b" l="l" r="r" t="t"/>
              <a:pathLst>
                <a:path extrusionOk="0" h="14885" w="14478">
                  <a:moveTo>
                    <a:pt x="5273" y="304"/>
                  </a:moveTo>
                  <a:cubicBezTo>
                    <a:pt x="5328" y="304"/>
                    <a:pt x="5383" y="305"/>
                    <a:pt x="5438" y="307"/>
                  </a:cubicBezTo>
                  <a:cubicBezTo>
                    <a:pt x="7740" y="307"/>
                    <a:pt x="10308" y="1908"/>
                    <a:pt x="11943" y="4577"/>
                  </a:cubicBezTo>
                  <a:cubicBezTo>
                    <a:pt x="14144" y="8213"/>
                    <a:pt x="13811" y="12416"/>
                    <a:pt x="11242" y="13984"/>
                  </a:cubicBezTo>
                  <a:cubicBezTo>
                    <a:pt x="10572" y="14390"/>
                    <a:pt x="9817" y="14590"/>
                    <a:pt x="9013" y="14590"/>
                  </a:cubicBezTo>
                  <a:cubicBezTo>
                    <a:pt x="8297" y="14590"/>
                    <a:pt x="7542" y="14431"/>
                    <a:pt x="6772" y="14117"/>
                  </a:cubicBezTo>
                  <a:cubicBezTo>
                    <a:pt x="5004" y="13316"/>
                    <a:pt x="3537" y="11982"/>
                    <a:pt x="2536" y="10314"/>
                  </a:cubicBezTo>
                  <a:cubicBezTo>
                    <a:pt x="334" y="6678"/>
                    <a:pt x="668" y="2475"/>
                    <a:pt x="3237" y="874"/>
                  </a:cubicBezTo>
                  <a:cubicBezTo>
                    <a:pt x="3856" y="503"/>
                    <a:pt x="4561" y="304"/>
                    <a:pt x="5273" y="304"/>
                  </a:cubicBezTo>
                  <a:close/>
                  <a:moveTo>
                    <a:pt x="5458" y="0"/>
                  </a:moveTo>
                  <a:cubicBezTo>
                    <a:pt x="4620" y="0"/>
                    <a:pt x="3816" y="206"/>
                    <a:pt x="3103" y="641"/>
                  </a:cubicBezTo>
                  <a:cubicBezTo>
                    <a:pt x="368" y="2309"/>
                    <a:pt x="1" y="6712"/>
                    <a:pt x="2303" y="10448"/>
                  </a:cubicBezTo>
                  <a:cubicBezTo>
                    <a:pt x="3303" y="12182"/>
                    <a:pt x="4838" y="13550"/>
                    <a:pt x="6672" y="14384"/>
                  </a:cubicBezTo>
                  <a:cubicBezTo>
                    <a:pt x="7406" y="14717"/>
                    <a:pt x="8207" y="14884"/>
                    <a:pt x="9041" y="14884"/>
                  </a:cubicBezTo>
                  <a:cubicBezTo>
                    <a:pt x="9841" y="14884"/>
                    <a:pt x="10675" y="14684"/>
                    <a:pt x="11376" y="14250"/>
                  </a:cubicBezTo>
                  <a:cubicBezTo>
                    <a:pt x="14111" y="12583"/>
                    <a:pt x="14478" y="8179"/>
                    <a:pt x="12176" y="4443"/>
                  </a:cubicBezTo>
                  <a:cubicBezTo>
                    <a:pt x="10499" y="1657"/>
                    <a:pt x="7837" y="0"/>
                    <a:pt x="54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6291285" y="1052190"/>
              <a:ext cx="8511" cy="7974"/>
            </a:xfrm>
            <a:custGeom>
              <a:rect b="b" l="l" r="r" t="t"/>
              <a:pathLst>
                <a:path extrusionOk="0" h="282" w="301">
                  <a:moveTo>
                    <a:pt x="149" y="1"/>
                  </a:moveTo>
                  <a:cubicBezTo>
                    <a:pt x="112" y="1"/>
                    <a:pt x="81" y="24"/>
                    <a:pt x="34" y="48"/>
                  </a:cubicBezTo>
                  <a:cubicBezTo>
                    <a:pt x="1" y="115"/>
                    <a:pt x="1" y="181"/>
                    <a:pt x="34" y="248"/>
                  </a:cubicBezTo>
                  <a:cubicBezTo>
                    <a:pt x="67" y="282"/>
                    <a:pt x="101" y="282"/>
                    <a:pt x="134" y="282"/>
                  </a:cubicBezTo>
                  <a:lnTo>
                    <a:pt x="201" y="282"/>
                  </a:lnTo>
                  <a:cubicBezTo>
                    <a:pt x="234" y="282"/>
                    <a:pt x="234" y="248"/>
                    <a:pt x="268" y="248"/>
                  </a:cubicBezTo>
                  <a:cubicBezTo>
                    <a:pt x="301" y="181"/>
                    <a:pt x="301" y="115"/>
                    <a:pt x="268" y="48"/>
                  </a:cubicBezTo>
                  <a:cubicBezTo>
                    <a:pt x="234" y="15"/>
                    <a:pt x="234" y="15"/>
                    <a:pt x="201" y="15"/>
                  </a:cubicBezTo>
                  <a:cubicBezTo>
                    <a:pt x="181" y="5"/>
                    <a:pt x="165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6313933" y="1038449"/>
              <a:ext cx="182996" cy="98114"/>
            </a:xfrm>
            <a:custGeom>
              <a:rect b="b" l="l" r="r" t="t"/>
              <a:pathLst>
                <a:path extrusionOk="0" h="3470" w="6472">
                  <a:moveTo>
                    <a:pt x="1068" y="0"/>
                  </a:moveTo>
                  <a:cubicBezTo>
                    <a:pt x="1001" y="0"/>
                    <a:pt x="934" y="67"/>
                    <a:pt x="934" y="134"/>
                  </a:cubicBezTo>
                  <a:lnTo>
                    <a:pt x="934" y="167"/>
                  </a:lnTo>
                  <a:cubicBezTo>
                    <a:pt x="934" y="234"/>
                    <a:pt x="1001" y="267"/>
                    <a:pt x="1068" y="301"/>
                  </a:cubicBezTo>
                  <a:cubicBezTo>
                    <a:pt x="1134" y="301"/>
                    <a:pt x="1201" y="234"/>
                    <a:pt x="1201" y="134"/>
                  </a:cubicBezTo>
                  <a:cubicBezTo>
                    <a:pt x="1201" y="67"/>
                    <a:pt x="1134" y="0"/>
                    <a:pt x="1068" y="0"/>
                  </a:cubicBezTo>
                  <a:close/>
                  <a:moveTo>
                    <a:pt x="1950" y="92"/>
                  </a:moveTo>
                  <a:cubicBezTo>
                    <a:pt x="1879" y="92"/>
                    <a:pt x="1835" y="146"/>
                    <a:pt x="1835" y="200"/>
                  </a:cubicBezTo>
                  <a:cubicBezTo>
                    <a:pt x="1802" y="267"/>
                    <a:pt x="1868" y="367"/>
                    <a:pt x="1935" y="367"/>
                  </a:cubicBezTo>
                  <a:lnTo>
                    <a:pt x="1968" y="367"/>
                  </a:lnTo>
                  <a:cubicBezTo>
                    <a:pt x="2035" y="367"/>
                    <a:pt x="2102" y="334"/>
                    <a:pt x="2102" y="267"/>
                  </a:cubicBezTo>
                  <a:cubicBezTo>
                    <a:pt x="2102" y="200"/>
                    <a:pt x="2068" y="100"/>
                    <a:pt x="2002" y="100"/>
                  </a:cubicBezTo>
                  <a:cubicBezTo>
                    <a:pt x="1983" y="94"/>
                    <a:pt x="1966" y="92"/>
                    <a:pt x="1950" y="92"/>
                  </a:cubicBezTo>
                  <a:close/>
                  <a:moveTo>
                    <a:pt x="188" y="121"/>
                  </a:moveTo>
                  <a:cubicBezTo>
                    <a:pt x="169" y="121"/>
                    <a:pt x="150" y="125"/>
                    <a:pt x="134" y="134"/>
                  </a:cubicBezTo>
                  <a:cubicBezTo>
                    <a:pt x="67" y="134"/>
                    <a:pt x="0" y="234"/>
                    <a:pt x="34" y="301"/>
                  </a:cubicBezTo>
                  <a:cubicBezTo>
                    <a:pt x="67" y="367"/>
                    <a:pt x="100" y="401"/>
                    <a:pt x="167" y="401"/>
                  </a:cubicBezTo>
                  <a:lnTo>
                    <a:pt x="200" y="401"/>
                  </a:lnTo>
                  <a:cubicBezTo>
                    <a:pt x="267" y="367"/>
                    <a:pt x="334" y="301"/>
                    <a:pt x="301" y="234"/>
                  </a:cubicBezTo>
                  <a:cubicBezTo>
                    <a:pt x="301" y="159"/>
                    <a:pt x="244" y="121"/>
                    <a:pt x="188" y="121"/>
                  </a:cubicBezTo>
                  <a:close/>
                  <a:moveTo>
                    <a:pt x="2816" y="354"/>
                  </a:moveTo>
                  <a:cubicBezTo>
                    <a:pt x="2769" y="354"/>
                    <a:pt x="2727" y="385"/>
                    <a:pt x="2702" y="434"/>
                  </a:cubicBezTo>
                  <a:cubicBezTo>
                    <a:pt x="2669" y="501"/>
                    <a:pt x="2702" y="601"/>
                    <a:pt x="2769" y="634"/>
                  </a:cubicBezTo>
                  <a:lnTo>
                    <a:pt x="2836" y="634"/>
                  </a:lnTo>
                  <a:cubicBezTo>
                    <a:pt x="2902" y="634"/>
                    <a:pt x="2936" y="601"/>
                    <a:pt x="2969" y="567"/>
                  </a:cubicBezTo>
                  <a:cubicBezTo>
                    <a:pt x="3002" y="467"/>
                    <a:pt x="2969" y="401"/>
                    <a:pt x="2869" y="367"/>
                  </a:cubicBezTo>
                  <a:cubicBezTo>
                    <a:pt x="2851" y="358"/>
                    <a:pt x="2833" y="354"/>
                    <a:pt x="2816" y="354"/>
                  </a:cubicBezTo>
                  <a:close/>
                  <a:moveTo>
                    <a:pt x="3631" y="748"/>
                  </a:moveTo>
                  <a:cubicBezTo>
                    <a:pt x="3592" y="748"/>
                    <a:pt x="3557" y="771"/>
                    <a:pt x="3536" y="834"/>
                  </a:cubicBezTo>
                  <a:cubicBezTo>
                    <a:pt x="3469" y="901"/>
                    <a:pt x="3503" y="968"/>
                    <a:pt x="3570" y="1001"/>
                  </a:cubicBezTo>
                  <a:lnTo>
                    <a:pt x="3570" y="1034"/>
                  </a:lnTo>
                  <a:lnTo>
                    <a:pt x="3636" y="1034"/>
                  </a:lnTo>
                  <a:cubicBezTo>
                    <a:pt x="3703" y="1034"/>
                    <a:pt x="3736" y="1001"/>
                    <a:pt x="3770" y="968"/>
                  </a:cubicBezTo>
                  <a:cubicBezTo>
                    <a:pt x="3803" y="901"/>
                    <a:pt x="3770" y="801"/>
                    <a:pt x="3703" y="768"/>
                  </a:cubicBezTo>
                  <a:cubicBezTo>
                    <a:pt x="3679" y="755"/>
                    <a:pt x="3654" y="748"/>
                    <a:pt x="3631" y="748"/>
                  </a:cubicBezTo>
                  <a:close/>
                  <a:moveTo>
                    <a:pt x="4411" y="1246"/>
                  </a:moveTo>
                  <a:cubicBezTo>
                    <a:pt x="4365" y="1246"/>
                    <a:pt x="4323" y="1262"/>
                    <a:pt x="4303" y="1301"/>
                  </a:cubicBezTo>
                  <a:cubicBezTo>
                    <a:pt x="4237" y="1368"/>
                    <a:pt x="4270" y="1435"/>
                    <a:pt x="4303" y="1501"/>
                  </a:cubicBezTo>
                  <a:lnTo>
                    <a:pt x="4337" y="1501"/>
                  </a:lnTo>
                  <a:cubicBezTo>
                    <a:pt x="4337" y="1535"/>
                    <a:pt x="4370" y="1535"/>
                    <a:pt x="4403" y="1535"/>
                  </a:cubicBezTo>
                  <a:cubicBezTo>
                    <a:pt x="4437" y="1535"/>
                    <a:pt x="4504" y="1501"/>
                    <a:pt x="4504" y="1468"/>
                  </a:cubicBezTo>
                  <a:cubicBezTo>
                    <a:pt x="4570" y="1401"/>
                    <a:pt x="4537" y="1301"/>
                    <a:pt x="4504" y="1268"/>
                  </a:cubicBezTo>
                  <a:cubicBezTo>
                    <a:pt x="4476" y="1254"/>
                    <a:pt x="4443" y="1246"/>
                    <a:pt x="4411" y="1246"/>
                  </a:cubicBezTo>
                  <a:close/>
                  <a:moveTo>
                    <a:pt x="5104" y="1818"/>
                  </a:moveTo>
                  <a:cubicBezTo>
                    <a:pt x="5071" y="1818"/>
                    <a:pt x="5037" y="1835"/>
                    <a:pt x="5004" y="1868"/>
                  </a:cubicBezTo>
                  <a:cubicBezTo>
                    <a:pt x="4937" y="1935"/>
                    <a:pt x="4937" y="2002"/>
                    <a:pt x="5004" y="2068"/>
                  </a:cubicBezTo>
                  <a:cubicBezTo>
                    <a:pt x="5037" y="2102"/>
                    <a:pt x="5071" y="2102"/>
                    <a:pt x="5104" y="2102"/>
                  </a:cubicBezTo>
                  <a:cubicBezTo>
                    <a:pt x="5137" y="2102"/>
                    <a:pt x="5171" y="2102"/>
                    <a:pt x="5204" y="2068"/>
                  </a:cubicBezTo>
                  <a:cubicBezTo>
                    <a:pt x="5271" y="2002"/>
                    <a:pt x="5271" y="1935"/>
                    <a:pt x="5204" y="1868"/>
                  </a:cubicBezTo>
                  <a:cubicBezTo>
                    <a:pt x="5171" y="1835"/>
                    <a:pt x="5137" y="1818"/>
                    <a:pt x="5104" y="1818"/>
                  </a:cubicBezTo>
                  <a:close/>
                  <a:moveTo>
                    <a:pt x="5738" y="2485"/>
                  </a:moveTo>
                  <a:cubicBezTo>
                    <a:pt x="5704" y="2485"/>
                    <a:pt x="5671" y="2502"/>
                    <a:pt x="5638" y="2535"/>
                  </a:cubicBezTo>
                  <a:cubicBezTo>
                    <a:pt x="5571" y="2569"/>
                    <a:pt x="5571" y="2669"/>
                    <a:pt x="5638" y="2736"/>
                  </a:cubicBezTo>
                  <a:cubicBezTo>
                    <a:pt x="5671" y="2736"/>
                    <a:pt x="5704" y="2769"/>
                    <a:pt x="5738" y="2769"/>
                  </a:cubicBezTo>
                  <a:cubicBezTo>
                    <a:pt x="5771" y="2769"/>
                    <a:pt x="5804" y="2736"/>
                    <a:pt x="5838" y="2736"/>
                  </a:cubicBezTo>
                  <a:cubicBezTo>
                    <a:pt x="5905" y="2669"/>
                    <a:pt x="5905" y="2569"/>
                    <a:pt x="5838" y="2535"/>
                  </a:cubicBezTo>
                  <a:cubicBezTo>
                    <a:pt x="5804" y="2502"/>
                    <a:pt x="5771" y="2485"/>
                    <a:pt x="5738" y="2485"/>
                  </a:cubicBezTo>
                  <a:close/>
                  <a:moveTo>
                    <a:pt x="6321" y="3181"/>
                  </a:moveTo>
                  <a:cubicBezTo>
                    <a:pt x="6293" y="3181"/>
                    <a:pt x="6266" y="3189"/>
                    <a:pt x="6238" y="3203"/>
                  </a:cubicBezTo>
                  <a:cubicBezTo>
                    <a:pt x="6171" y="3269"/>
                    <a:pt x="6138" y="3336"/>
                    <a:pt x="6205" y="3403"/>
                  </a:cubicBezTo>
                  <a:cubicBezTo>
                    <a:pt x="6238" y="3436"/>
                    <a:pt x="6271" y="3469"/>
                    <a:pt x="6305" y="3469"/>
                  </a:cubicBezTo>
                  <a:cubicBezTo>
                    <a:pt x="6338" y="3469"/>
                    <a:pt x="6372" y="3469"/>
                    <a:pt x="6405" y="3436"/>
                  </a:cubicBezTo>
                  <a:cubicBezTo>
                    <a:pt x="6472" y="3403"/>
                    <a:pt x="6472" y="3303"/>
                    <a:pt x="6438" y="3236"/>
                  </a:cubicBezTo>
                  <a:cubicBezTo>
                    <a:pt x="6399" y="3197"/>
                    <a:pt x="6360" y="3181"/>
                    <a:pt x="6321" y="31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6502556" y="1150305"/>
              <a:ext cx="7578" cy="7945"/>
            </a:xfrm>
            <a:custGeom>
              <a:rect b="b" l="l" r="r" t="t"/>
              <a:pathLst>
                <a:path extrusionOk="0" h="281" w="268">
                  <a:moveTo>
                    <a:pt x="125" y="0"/>
                  </a:moveTo>
                  <a:cubicBezTo>
                    <a:pt x="107" y="0"/>
                    <a:pt x="87" y="4"/>
                    <a:pt x="67" y="14"/>
                  </a:cubicBezTo>
                  <a:lnTo>
                    <a:pt x="34" y="47"/>
                  </a:lnTo>
                  <a:cubicBezTo>
                    <a:pt x="34" y="47"/>
                    <a:pt x="1" y="81"/>
                    <a:pt x="1" y="81"/>
                  </a:cubicBezTo>
                  <a:cubicBezTo>
                    <a:pt x="1" y="114"/>
                    <a:pt x="1" y="114"/>
                    <a:pt x="1" y="147"/>
                  </a:cubicBezTo>
                  <a:cubicBezTo>
                    <a:pt x="1" y="147"/>
                    <a:pt x="1" y="181"/>
                    <a:pt x="1" y="214"/>
                  </a:cubicBezTo>
                  <a:lnTo>
                    <a:pt x="34" y="214"/>
                  </a:lnTo>
                  <a:cubicBezTo>
                    <a:pt x="67" y="247"/>
                    <a:pt x="101" y="281"/>
                    <a:pt x="168" y="281"/>
                  </a:cubicBezTo>
                  <a:cubicBezTo>
                    <a:pt x="168" y="281"/>
                    <a:pt x="201" y="247"/>
                    <a:pt x="234" y="247"/>
                  </a:cubicBezTo>
                  <a:cubicBezTo>
                    <a:pt x="234" y="214"/>
                    <a:pt x="268" y="214"/>
                    <a:pt x="268" y="214"/>
                  </a:cubicBezTo>
                  <a:cubicBezTo>
                    <a:pt x="268" y="181"/>
                    <a:pt x="268" y="147"/>
                    <a:pt x="268" y="147"/>
                  </a:cubicBezTo>
                  <a:cubicBezTo>
                    <a:pt x="268" y="114"/>
                    <a:pt x="268" y="114"/>
                    <a:pt x="268" y="81"/>
                  </a:cubicBezTo>
                  <a:cubicBezTo>
                    <a:pt x="268" y="81"/>
                    <a:pt x="234" y="47"/>
                    <a:pt x="234" y="47"/>
                  </a:cubicBezTo>
                  <a:cubicBezTo>
                    <a:pt x="211" y="24"/>
                    <a:pt x="170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6619529" y="889496"/>
              <a:ext cx="1295928" cy="925215"/>
            </a:xfrm>
            <a:custGeom>
              <a:rect b="b" l="l" r="r" t="t"/>
              <a:pathLst>
                <a:path extrusionOk="0" h="32722" w="45833">
                  <a:moveTo>
                    <a:pt x="12402" y="1"/>
                  </a:moveTo>
                  <a:cubicBezTo>
                    <a:pt x="8087" y="1"/>
                    <a:pt x="4109" y="641"/>
                    <a:pt x="1268" y="1966"/>
                  </a:cubicBezTo>
                  <a:cubicBezTo>
                    <a:pt x="334" y="2400"/>
                    <a:pt x="0" y="3500"/>
                    <a:pt x="500" y="4368"/>
                  </a:cubicBezTo>
                  <a:cubicBezTo>
                    <a:pt x="2068" y="7003"/>
                    <a:pt x="3002" y="11940"/>
                    <a:pt x="2435" y="15175"/>
                  </a:cubicBezTo>
                  <a:cubicBezTo>
                    <a:pt x="2268" y="16176"/>
                    <a:pt x="3002" y="17110"/>
                    <a:pt x="4003" y="17177"/>
                  </a:cubicBezTo>
                  <a:cubicBezTo>
                    <a:pt x="14677" y="18178"/>
                    <a:pt x="23684" y="23715"/>
                    <a:pt x="29288" y="32721"/>
                  </a:cubicBezTo>
                  <a:cubicBezTo>
                    <a:pt x="29521" y="25416"/>
                    <a:pt x="40662" y="19278"/>
                    <a:pt x="45833" y="13741"/>
                  </a:cubicBezTo>
                  <a:cubicBezTo>
                    <a:pt x="41763" y="7904"/>
                    <a:pt x="27853" y="1833"/>
                    <a:pt x="19848" y="598"/>
                  </a:cubicBezTo>
                  <a:cubicBezTo>
                    <a:pt x="17353" y="203"/>
                    <a:pt x="14825" y="1"/>
                    <a:pt x="1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7376875" y="4046230"/>
              <a:ext cx="964913" cy="425397"/>
            </a:xfrm>
            <a:custGeom>
              <a:rect b="b" l="l" r="r" t="t"/>
              <a:pathLst>
                <a:path extrusionOk="0" h="15045" w="34126">
                  <a:moveTo>
                    <a:pt x="8907" y="0"/>
                  </a:moveTo>
                  <a:cubicBezTo>
                    <a:pt x="1" y="0"/>
                    <a:pt x="2436" y="15045"/>
                    <a:pt x="2436" y="15045"/>
                  </a:cubicBezTo>
                  <a:lnTo>
                    <a:pt x="30222" y="15045"/>
                  </a:lnTo>
                  <a:cubicBezTo>
                    <a:pt x="33091" y="15045"/>
                    <a:pt x="34125" y="11242"/>
                    <a:pt x="31623" y="9807"/>
                  </a:cubicBezTo>
                  <a:cubicBezTo>
                    <a:pt x="23985" y="5471"/>
                    <a:pt x="13477" y="0"/>
                    <a:pt x="8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7365565" y="4127351"/>
              <a:ext cx="434841" cy="299008"/>
            </a:xfrm>
            <a:custGeom>
              <a:rect b="b" l="l" r="r" t="t"/>
              <a:pathLst>
                <a:path extrusionOk="0" h="10575" w="15379">
                  <a:moveTo>
                    <a:pt x="15378" y="0"/>
                  </a:moveTo>
                  <a:lnTo>
                    <a:pt x="468" y="601"/>
                  </a:lnTo>
                  <a:lnTo>
                    <a:pt x="1" y="10574"/>
                  </a:lnTo>
                  <a:cubicBezTo>
                    <a:pt x="13043" y="8440"/>
                    <a:pt x="15378" y="0"/>
                    <a:pt x="15378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6802497" y="2904995"/>
              <a:ext cx="1337436" cy="1338397"/>
            </a:xfrm>
            <a:custGeom>
              <a:rect b="b" l="l" r="r" t="t"/>
              <a:pathLst>
                <a:path extrusionOk="0" h="47335" w="47301">
                  <a:moveTo>
                    <a:pt x="23651" y="0"/>
                  </a:moveTo>
                  <a:cubicBezTo>
                    <a:pt x="10575" y="0"/>
                    <a:pt x="0" y="10608"/>
                    <a:pt x="0" y="23684"/>
                  </a:cubicBezTo>
                  <a:cubicBezTo>
                    <a:pt x="0" y="36727"/>
                    <a:pt x="10575" y="47334"/>
                    <a:pt x="23651" y="47334"/>
                  </a:cubicBezTo>
                  <a:cubicBezTo>
                    <a:pt x="36727" y="47334"/>
                    <a:pt x="47301" y="36727"/>
                    <a:pt x="47301" y="23684"/>
                  </a:cubicBezTo>
                  <a:cubicBezTo>
                    <a:pt x="47301" y="10608"/>
                    <a:pt x="36727" y="0"/>
                    <a:pt x="236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7092033" y="3233296"/>
              <a:ext cx="1033762" cy="967542"/>
            </a:xfrm>
            <a:custGeom>
              <a:rect b="b" l="l" r="r" t="t"/>
              <a:pathLst>
                <a:path extrusionOk="0" h="34219" w="36561">
                  <a:moveTo>
                    <a:pt x="20996" y="1"/>
                  </a:moveTo>
                  <a:cubicBezTo>
                    <a:pt x="15866" y="1"/>
                    <a:pt x="10414" y="2496"/>
                    <a:pt x="6472" y="7169"/>
                  </a:cubicBezTo>
                  <a:cubicBezTo>
                    <a:pt x="1" y="14875"/>
                    <a:pt x="34" y="25583"/>
                    <a:pt x="6572" y="31053"/>
                  </a:cubicBezTo>
                  <a:cubicBezTo>
                    <a:pt x="9115" y="33191"/>
                    <a:pt x="12274" y="34219"/>
                    <a:pt x="15565" y="34219"/>
                  </a:cubicBezTo>
                  <a:cubicBezTo>
                    <a:pt x="20695" y="34219"/>
                    <a:pt x="26147" y="31724"/>
                    <a:pt x="30089" y="27050"/>
                  </a:cubicBezTo>
                  <a:cubicBezTo>
                    <a:pt x="36560" y="19345"/>
                    <a:pt x="36527" y="8637"/>
                    <a:pt x="29989" y="3166"/>
                  </a:cubicBezTo>
                  <a:cubicBezTo>
                    <a:pt x="27447" y="1028"/>
                    <a:pt x="24288" y="1"/>
                    <a:pt x="20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6828906" y="3162467"/>
              <a:ext cx="453701" cy="825319"/>
            </a:xfrm>
            <a:custGeom>
              <a:rect b="b" l="l" r="r" t="t"/>
              <a:pathLst>
                <a:path extrusionOk="0" h="29189" w="16046">
                  <a:moveTo>
                    <a:pt x="8006" y="401"/>
                  </a:moveTo>
                  <a:lnTo>
                    <a:pt x="8006" y="434"/>
                  </a:lnTo>
                  <a:cubicBezTo>
                    <a:pt x="12209" y="434"/>
                    <a:pt x="15578" y="6739"/>
                    <a:pt x="15578" y="14545"/>
                  </a:cubicBezTo>
                  <a:cubicBezTo>
                    <a:pt x="15578" y="22350"/>
                    <a:pt x="12209" y="28688"/>
                    <a:pt x="8006" y="28688"/>
                  </a:cubicBezTo>
                  <a:cubicBezTo>
                    <a:pt x="3836" y="28688"/>
                    <a:pt x="467" y="22350"/>
                    <a:pt x="467" y="14545"/>
                  </a:cubicBezTo>
                  <a:cubicBezTo>
                    <a:pt x="467" y="6739"/>
                    <a:pt x="3836" y="401"/>
                    <a:pt x="8006" y="401"/>
                  </a:cubicBezTo>
                  <a:close/>
                  <a:moveTo>
                    <a:pt x="8006" y="1"/>
                  </a:moveTo>
                  <a:cubicBezTo>
                    <a:pt x="3603" y="1"/>
                    <a:pt x="0" y="6539"/>
                    <a:pt x="0" y="14578"/>
                  </a:cubicBezTo>
                  <a:cubicBezTo>
                    <a:pt x="0" y="22617"/>
                    <a:pt x="3603" y="29188"/>
                    <a:pt x="8006" y="29188"/>
                  </a:cubicBezTo>
                  <a:cubicBezTo>
                    <a:pt x="12443" y="29188"/>
                    <a:pt x="16045" y="22617"/>
                    <a:pt x="16045" y="14578"/>
                  </a:cubicBezTo>
                  <a:cubicBezTo>
                    <a:pt x="16045" y="6539"/>
                    <a:pt x="12443" y="1"/>
                    <a:pt x="80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7048659" y="3212711"/>
              <a:ext cx="13233" cy="12978"/>
            </a:xfrm>
            <a:custGeom>
              <a:rect b="b" l="l" r="r" t="t"/>
              <a:pathLst>
                <a:path extrusionOk="0" h="459" w="468">
                  <a:moveTo>
                    <a:pt x="238" y="0"/>
                  </a:moveTo>
                  <a:cubicBezTo>
                    <a:pt x="209" y="0"/>
                    <a:pt x="184" y="8"/>
                    <a:pt x="167" y="25"/>
                  </a:cubicBezTo>
                  <a:cubicBezTo>
                    <a:pt x="134" y="25"/>
                    <a:pt x="101" y="58"/>
                    <a:pt x="101" y="92"/>
                  </a:cubicBezTo>
                  <a:cubicBezTo>
                    <a:pt x="67" y="92"/>
                    <a:pt x="34" y="125"/>
                    <a:pt x="34" y="158"/>
                  </a:cubicBezTo>
                  <a:cubicBezTo>
                    <a:pt x="1" y="192"/>
                    <a:pt x="1" y="259"/>
                    <a:pt x="34" y="325"/>
                  </a:cubicBezTo>
                  <a:cubicBezTo>
                    <a:pt x="67" y="392"/>
                    <a:pt x="101" y="425"/>
                    <a:pt x="167" y="459"/>
                  </a:cubicBezTo>
                  <a:lnTo>
                    <a:pt x="334" y="459"/>
                  </a:lnTo>
                  <a:cubicBezTo>
                    <a:pt x="367" y="425"/>
                    <a:pt x="401" y="425"/>
                    <a:pt x="401" y="392"/>
                  </a:cubicBezTo>
                  <a:cubicBezTo>
                    <a:pt x="434" y="392"/>
                    <a:pt x="434" y="359"/>
                    <a:pt x="468" y="325"/>
                  </a:cubicBezTo>
                  <a:cubicBezTo>
                    <a:pt x="468" y="259"/>
                    <a:pt x="468" y="192"/>
                    <a:pt x="468" y="158"/>
                  </a:cubicBezTo>
                  <a:cubicBezTo>
                    <a:pt x="434" y="92"/>
                    <a:pt x="401" y="58"/>
                    <a:pt x="334" y="25"/>
                  </a:cubicBezTo>
                  <a:cubicBezTo>
                    <a:pt x="301" y="8"/>
                    <a:pt x="267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4"/>
            <p:cNvSpPr/>
            <p:nvPr/>
          </p:nvSpPr>
          <p:spPr>
            <a:xfrm>
              <a:off x="7086378" y="3220600"/>
              <a:ext cx="153788" cy="321063"/>
            </a:xfrm>
            <a:custGeom>
              <a:rect b="b" l="l" r="r" t="t"/>
              <a:pathLst>
                <a:path extrusionOk="0" h="11355" w="5439">
                  <a:moveTo>
                    <a:pt x="275" y="1"/>
                  </a:moveTo>
                  <a:cubicBezTo>
                    <a:pt x="177" y="1"/>
                    <a:pt x="93" y="44"/>
                    <a:pt x="68" y="146"/>
                  </a:cubicBezTo>
                  <a:cubicBezTo>
                    <a:pt x="1" y="246"/>
                    <a:pt x="68" y="380"/>
                    <a:pt x="168" y="447"/>
                  </a:cubicBezTo>
                  <a:lnTo>
                    <a:pt x="268" y="447"/>
                  </a:lnTo>
                  <a:cubicBezTo>
                    <a:pt x="368" y="447"/>
                    <a:pt x="434" y="413"/>
                    <a:pt x="468" y="313"/>
                  </a:cubicBezTo>
                  <a:cubicBezTo>
                    <a:pt x="535" y="213"/>
                    <a:pt x="468" y="80"/>
                    <a:pt x="368" y="13"/>
                  </a:cubicBezTo>
                  <a:cubicBezTo>
                    <a:pt x="336" y="5"/>
                    <a:pt x="305" y="1"/>
                    <a:pt x="275" y="1"/>
                  </a:cubicBezTo>
                  <a:close/>
                  <a:moveTo>
                    <a:pt x="1423" y="734"/>
                  </a:moveTo>
                  <a:cubicBezTo>
                    <a:pt x="1362" y="734"/>
                    <a:pt x="1305" y="758"/>
                    <a:pt x="1268" y="813"/>
                  </a:cubicBezTo>
                  <a:cubicBezTo>
                    <a:pt x="1168" y="914"/>
                    <a:pt x="1168" y="1047"/>
                    <a:pt x="1268" y="1147"/>
                  </a:cubicBezTo>
                  <a:cubicBezTo>
                    <a:pt x="1302" y="1180"/>
                    <a:pt x="1368" y="1180"/>
                    <a:pt x="1402" y="1214"/>
                  </a:cubicBezTo>
                  <a:cubicBezTo>
                    <a:pt x="1469" y="1180"/>
                    <a:pt x="1535" y="1180"/>
                    <a:pt x="1569" y="1114"/>
                  </a:cubicBezTo>
                  <a:cubicBezTo>
                    <a:pt x="1669" y="1014"/>
                    <a:pt x="1669" y="880"/>
                    <a:pt x="1569" y="780"/>
                  </a:cubicBezTo>
                  <a:cubicBezTo>
                    <a:pt x="1524" y="750"/>
                    <a:pt x="1472" y="734"/>
                    <a:pt x="1423" y="734"/>
                  </a:cubicBezTo>
                  <a:close/>
                  <a:moveTo>
                    <a:pt x="2352" y="1746"/>
                  </a:moveTo>
                  <a:cubicBezTo>
                    <a:pt x="2311" y="1746"/>
                    <a:pt x="2271" y="1757"/>
                    <a:pt x="2236" y="1781"/>
                  </a:cubicBezTo>
                  <a:cubicBezTo>
                    <a:pt x="2136" y="1881"/>
                    <a:pt x="2102" y="2014"/>
                    <a:pt x="2202" y="2114"/>
                  </a:cubicBezTo>
                  <a:cubicBezTo>
                    <a:pt x="2236" y="2181"/>
                    <a:pt x="2302" y="2214"/>
                    <a:pt x="2369" y="2214"/>
                  </a:cubicBezTo>
                  <a:cubicBezTo>
                    <a:pt x="2436" y="2214"/>
                    <a:pt x="2469" y="2181"/>
                    <a:pt x="2503" y="2148"/>
                  </a:cubicBezTo>
                  <a:cubicBezTo>
                    <a:pt x="2603" y="2081"/>
                    <a:pt x="2636" y="1948"/>
                    <a:pt x="2569" y="1848"/>
                  </a:cubicBezTo>
                  <a:cubicBezTo>
                    <a:pt x="2505" y="1783"/>
                    <a:pt x="2426" y="1746"/>
                    <a:pt x="2352" y="1746"/>
                  </a:cubicBezTo>
                  <a:close/>
                  <a:moveTo>
                    <a:pt x="3116" y="2902"/>
                  </a:moveTo>
                  <a:cubicBezTo>
                    <a:pt x="3088" y="2902"/>
                    <a:pt x="3061" y="2907"/>
                    <a:pt x="3036" y="2915"/>
                  </a:cubicBezTo>
                  <a:cubicBezTo>
                    <a:pt x="2903" y="2982"/>
                    <a:pt x="2870" y="3148"/>
                    <a:pt x="2936" y="3249"/>
                  </a:cubicBezTo>
                  <a:cubicBezTo>
                    <a:pt x="2970" y="3315"/>
                    <a:pt x="3036" y="3349"/>
                    <a:pt x="3136" y="3349"/>
                  </a:cubicBezTo>
                  <a:cubicBezTo>
                    <a:pt x="3170" y="3349"/>
                    <a:pt x="3203" y="3349"/>
                    <a:pt x="3236" y="3315"/>
                  </a:cubicBezTo>
                  <a:cubicBezTo>
                    <a:pt x="3370" y="3282"/>
                    <a:pt x="3403" y="3115"/>
                    <a:pt x="3337" y="3015"/>
                  </a:cubicBezTo>
                  <a:cubicBezTo>
                    <a:pt x="3287" y="2940"/>
                    <a:pt x="3199" y="2902"/>
                    <a:pt x="3116" y="2902"/>
                  </a:cubicBezTo>
                  <a:close/>
                  <a:moveTo>
                    <a:pt x="3726" y="4141"/>
                  </a:moveTo>
                  <a:cubicBezTo>
                    <a:pt x="3707" y="4141"/>
                    <a:pt x="3688" y="4143"/>
                    <a:pt x="3670" y="4149"/>
                  </a:cubicBezTo>
                  <a:cubicBezTo>
                    <a:pt x="3537" y="4216"/>
                    <a:pt x="3503" y="4349"/>
                    <a:pt x="3537" y="4449"/>
                  </a:cubicBezTo>
                  <a:cubicBezTo>
                    <a:pt x="3570" y="4549"/>
                    <a:pt x="3670" y="4583"/>
                    <a:pt x="3737" y="4583"/>
                  </a:cubicBezTo>
                  <a:lnTo>
                    <a:pt x="3837" y="4583"/>
                  </a:lnTo>
                  <a:cubicBezTo>
                    <a:pt x="3937" y="4549"/>
                    <a:pt x="4004" y="4416"/>
                    <a:pt x="3970" y="4283"/>
                  </a:cubicBezTo>
                  <a:cubicBezTo>
                    <a:pt x="3915" y="4200"/>
                    <a:pt x="3815" y="4141"/>
                    <a:pt x="3726" y="4141"/>
                  </a:cubicBezTo>
                  <a:close/>
                  <a:moveTo>
                    <a:pt x="4224" y="5442"/>
                  </a:moveTo>
                  <a:cubicBezTo>
                    <a:pt x="4206" y="5442"/>
                    <a:pt x="4188" y="5444"/>
                    <a:pt x="4170" y="5450"/>
                  </a:cubicBezTo>
                  <a:cubicBezTo>
                    <a:pt x="4037" y="5483"/>
                    <a:pt x="3970" y="5617"/>
                    <a:pt x="4004" y="5750"/>
                  </a:cubicBezTo>
                  <a:cubicBezTo>
                    <a:pt x="4037" y="5850"/>
                    <a:pt x="4137" y="5884"/>
                    <a:pt x="4237" y="5884"/>
                  </a:cubicBezTo>
                  <a:lnTo>
                    <a:pt x="4304" y="5884"/>
                  </a:lnTo>
                  <a:cubicBezTo>
                    <a:pt x="4437" y="5850"/>
                    <a:pt x="4504" y="5717"/>
                    <a:pt x="4437" y="5617"/>
                  </a:cubicBezTo>
                  <a:cubicBezTo>
                    <a:pt x="4410" y="5506"/>
                    <a:pt x="4313" y="5442"/>
                    <a:pt x="4224" y="5442"/>
                  </a:cubicBezTo>
                  <a:close/>
                  <a:moveTo>
                    <a:pt x="4625" y="6776"/>
                  </a:moveTo>
                  <a:cubicBezTo>
                    <a:pt x="4606" y="6776"/>
                    <a:pt x="4588" y="6779"/>
                    <a:pt x="4571" y="6784"/>
                  </a:cubicBezTo>
                  <a:cubicBezTo>
                    <a:pt x="4437" y="6818"/>
                    <a:pt x="4371" y="6951"/>
                    <a:pt x="4404" y="7051"/>
                  </a:cubicBezTo>
                  <a:cubicBezTo>
                    <a:pt x="4404" y="7151"/>
                    <a:pt x="4504" y="7218"/>
                    <a:pt x="4604" y="7218"/>
                  </a:cubicBezTo>
                  <a:lnTo>
                    <a:pt x="4671" y="7218"/>
                  </a:lnTo>
                  <a:cubicBezTo>
                    <a:pt x="4771" y="7185"/>
                    <a:pt x="4871" y="7085"/>
                    <a:pt x="4838" y="6951"/>
                  </a:cubicBezTo>
                  <a:cubicBezTo>
                    <a:pt x="4810" y="6841"/>
                    <a:pt x="4714" y="6776"/>
                    <a:pt x="4625" y="6776"/>
                  </a:cubicBezTo>
                  <a:close/>
                  <a:moveTo>
                    <a:pt x="4925" y="8144"/>
                  </a:moveTo>
                  <a:cubicBezTo>
                    <a:pt x="4906" y="8144"/>
                    <a:pt x="4888" y="8146"/>
                    <a:pt x="4871" y="8152"/>
                  </a:cubicBezTo>
                  <a:cubicBezTo>
                    <a:pt x="4738" y="8152"/>
                    <a:pt x="4637" y="8286"/>
                    <a:pt x="4671" y="8419"/>
                  </a:cubicBezTo>
                  <a:cubicBezTo>
                    <a:pt x="4704" y="8519"/>
                    <a:pt x="4804" y="8586"/>
                    <a:pt x="4904" y="8586"/>
                  </a:cubicBezTo>
                  <a:lnTo>
                    <a:pt x="4938" y="8586"/>
                  </a:lnTo>
                  <a:cubicBezTo>
                    <a:pt x="5071" y="8552"/>
                    <a:pt x="5138" y="8452"/>
                    <a:pt x="5138" y="8319"/>
                  </a:cubicBezTo>
                  <a:cubicBezTo>
                    <a:pt x="5110" y="8208"/>
                    <a:pt x="5014" y="8144"/>
                    <a:pt x="4925" y="8144"/>
                  </a:cubicBezTo>
                  <a:close/>
                  <a:moveTo>
                    <a:pt x="5122" y="9513"/>
                  </a:moveTo>
                  <a:cubicBezTo>
                    <a:pt x="5106" y="9513"/>
                    <a:pt x="5089" y="9515"/>
                    <a:pt x="5071" y="9520"/>
                  </a:cubicBezTo>
                  <a:cubicBezTo>
                    <a:pt x="4938" y="9520"/>
                    <a:pt x="4871" y="9620"/>
                    <a:pt x="4871" y="9753"/>
                  </a:cubicBezTo>
                  <a:cubicBezTo>
                    <a:pt x="4871" y="9887"/>
                    <a:pt x="4971" y="9953"/>
                    <a:pt x="5104" y="9953"/>
                  </a:cubicBezTo>
                  <a:lnTo>
                    <a:pt x="5138" y="9953"/>
                  </a:lnTo>
                  <a:cubicBezTo>
                    <a:pt x="5238" y="9953"/>
                    <a:pt x="5338" y="9820"/>
                    <a:pt x="5338" y="9720"/>
                  </a:cubicBezTo>
                  <a:cubicBezTo>
                    <a:pt x="5309" y="9604"/>
                    <a:pt x="5230" y="9513"/>
                    <a:pt x="5122" y="9513"/>
                  </a:cubicBezTo>
                  <a:close/>
                  <a:moveTo>
                    <a:pt x="5205" y="10887"/>
                  </a:moveTo>
                  <a:cubicBezTo>
                    <a:pt x="5071" y="10887"/>
                    <a:pt x="4971" y="10987"/>
                    <a:pt x="4971" y="11121"/>
                  </a:cubicBezTo>
                  <a:cubicBezTo>
                    <a:pt x="5004" y="11254"/>
                    <a:pt x="5104" y="11354"/>
                    <a:pt x="5238" y="11354"/>
                  </a:cubicBezTo>
                  <a:cubicBezTo>
                    <a:pt x="5338" y="11321"/>
                    <a:pt x="5438" y="11221"/>
                    <a:pt x="5438" y="11121"/>
                  </a:cubicBezTo>
                  <a:cubicBezTo>
                    <a:pt x="5438" y="10987"/>
                    <a:pt x="5338" y="10887"/>
                    <a:pt x="5205" y="108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227866" y="3568270"/>
              <a:ext cx="13233" cy="13007"/>
            </a:xfrm>
            <a:custGeom>
              <a:rect b="b" l="l" r="r" t="t"/>
              <a:pathLst>
                <a:path extrusionOk="0" h="460" w="468">
                  <a:moveTo>
                    <a:pt x="238" y="1"/>
                  </a:moveTo>
                  <a:cubicBezTo>
                    <a:pt x="209" y="1"/>
                    <a:pt x="184" y="9"/>
                    <a:pt x="167" y="26"/>
                  </a:cubicBezTo>
                  <a:cubicBezTo>
                    <a:pt x="134" y="26"/>
                    <a:pt x="100" y="59"/>
                    <a:pt x="100" y="59"/>
                  </a:cubicBezTo>
                  <a:cubicBezTo>
                    <a:pt x="67" y="92"/>
                    <a:pt x="34" y="126"/>
                    <a:pt x="34" y="159"/>
                  </a:cubicBezTo>
                  <a:cubicBezTo>
                    <a:pt x="34" y="159"/>
                    <a:pt x="34" y="193"/>
                    <a:pt x="34" y="226"/>
                  </a:cubicBezTo>
                  <a:cubicBezTo>
                    <a:pt x="0" y="259"/>
                    <a:pt x="34" y="293"/>
                    <a:pt x="34" y="326"/>
                  </a:cubicBezTo>
                  <a:cubicBezTo>
                    <a:pt x="34" y="359"/>
                    <a:pt x="67" y="359"/>
                    <a:pt x="100" y="393"/>
                  </a:cubicBezTo>
                  <a:cubicBezTo>
                    <a:pt x="100" y="426"/>
                    <a:pt x="134" y="426"/>
                    <a:pt x="167" y="459"/>
                  </a:cubicBezTo>
                  <a:lnTo>
                    <a:pt x="234" y="459"/>
                  </a:lnTo>
                  <a:cubicBezTo>
                    <a:pt x="301" y="459"/>
                    <a:pt x="367" y="426"/>
                    <a:pt x="401" y="393"/>
                  </a:cubicBezTo>
                  <a:cubicBezTo>
                    <a:pt x="434" y="359"/>
                    <a:pt x="434" y="359"/>
                    <a:pt x="467" y="326"/>
                  </a:cubicBezTo>
                  <a:cubicBezTo>
                    <a:pt x="467" y="259"/>
                    <a:pt x="467" y="193"/>
                    <a:pt x="467" y="159"/>
                  </a:cubicBezTo>
                  <a:cubicBezTo>
                    <a:pt x="434" y="126"/>
                    <a:pt x="434" y="92"/>
                    <a:pt x="401" y="59"/>
                  </a:cubicBezTo>
                  <a:cubicBezTo>
                    <a:pt x="401" y="59"/>
                    <a:pt x="367" y="26"/>
                    <a:pt x="334" y="26"/>
                  </a:cubicBezTo>
                  <a:cubicBezTo>
                    <a:pt x="301" y="9"/>
                    <a:pt x="267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6601603" y="4046230"/>
              <a:ext cx="963951" cy="425397"/>
            </a:xfrm>
            <a:custGeom>
              <a:rect b="b" l="l" r="r" t="t"/>
              <a:pathLst>
                <a:path extrusionOk="0" h="15045" w="34092">
                  <a:moveTo>
                    <a:pt x="25185" y="0"/>
                  </a:moveTo>
                  <a:cubicBezTo>
                    <a:pt x="20615" y="0"/>
                    <a:pt x="10107" y="5471"/>
                    <a:pt x="2469" y="9807"/>
                  </a:cubicBezTo>
                  <a:cubicBezTo>
                    <a:pt x="0" y="11242"/>
                    <a:pt x="1001" y="15045"/>
                    <a:pt x="3870" y="15045"/>
                  </a:cubicBezTo>
                  <a:lnTo>
                    <a:pt x="31656" y="15045"/>
                  </a:lnTo>
                  <a:cubicBezTo>
                    <a:pt x="31656" y="15045"/>
                    <a:pt x="34091" y="0"/>
                    <a:pt x="25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4"/>
            <p:cNvSpPr/>
            <p:nvPr/>
          </p:nvSpPr>
          <p:spPr>
            <a:xfrm>
              <a:off x="7234454" y="1161077"/>
              <a:ext cx="1130915" cy="996524"/>
            </a:xfrm>
            <a:custGeom>
              <a:rect b="b" l="l" r="r" t="t"/>
              <a:pathLst>
                <a:path extrusionOk="0" h="35244" w="39997">
                  <a:moveTo>
                    <a:pt x="20030" y="0"/>
                  </a:moveTo>
                  <a:cubicBezTo>
                    <a:pt x="13102" y="0"/>
                    <a:pt x="6534" y="4095"/>
                    <a:pt x="3737" y="10874"/>
                  </a:cubicBezTo>
                  <a:cubicBezTo>
                    <a:pt x="1" y="19881"/>
                    <a:pt x="4271" y="30188"/>
                    <a:pt x="13277" y="33891"/>
                  </a:cubicBezTo>
                  <a:cubicBezTo>
                    <a:pt x="15481" y="34808"/>
                    <a:pt x="17766" y="35243"/>
                    <a:pt x="20014" y="35243"/>
                  </a:cubicBezTo>
                  <a:cubicBezTo>
                    <a:pt x="26918" y="35243"/>
                    <a:pt x="33475" y="31145"/>
                    <a:pt x="36293" y="24351"/>
                  </a:cubicBezTo>
                  <a:cubicBezTo>
                    <a:pt x="39996" y="15377"/>
                    <a:pt x="35726" y="5070"/>
                    <a:pt x="26753" y="1334"/>
                  </a:cubicBezTo>
                  <a:cubicBezTo>
                    <a:pt x="24552" y="429"/>
                    <a:pt x="22272" y="0"/>
                    <a:pt x="200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4"/>
            <p:cNvSpPr/>
            <p:nvPr/>
          </p:nvSpPr>
          <p:spPr>
            <a:xfrm>
              <a:off x="7477817" y="1449822"/>
              <a:ext cx="834735" cy="693671"/>
            </a:xfrm>
            <a:custGeom>
              <a:rect b="b" l="l" r="r" t="t"/>
              <a:pathLst>
                <a:path extrusionOk="0" h="24533" w="29522">
                  <a:moveTo>
                    <a:pt x="17978" y="1"/>
                  </a:moveTo>
                  <a:cubicBezTo>
                    <a:pt x="14682" y="1"/>
                    <a:pt x="11059" y="1261"/>
                    <a:pt x="7939" y="3764"/>
                  </a:cubicBezTo>
                  <a:cubicBezTo>
                    <a:pt x="1868" y="8668"/>
                    <a:pt x="0" y="16440"/>
                    <a:pt x="3769" y="21110"/>
                  </a:cubicBezTo>
                  <a:cubicBezTo>
                    <a:pt x="5602" y="23397"/>
                    <a:pt x="8427" y="24532"/>
                    <a:pt x="11545" y="24532"/>
                  </a:cubicBezTo>
                  <a:cubicBezTo>
                    <a:pt x="14840" y="24532"/>
                    <a:pt x="18462" y="23263"/>
                    <a:pt x="21582" y="20743"/>
                  </a:cubicBezTo>
                  <a:cubicBezTo>
                    <a:pt x="27653" y="15840"/>
                    <a:pt x="29521" y="8101"/>
                    <a:pt x="25752" y="3398"/>
                  </a:cubicBezTo>
                  <a:cubicBezTo>
                    <a:pt x="23920" y="1128"/>
                    <a:pt x="21095" y="1"/>
                    <a:pt x="17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317470" y="1283141"/>
              <a:ext cx="502729" cy="604180"/>
            </a:xfrm>
            <a:custGeom>
              <a:rect b="b" l="l" r="r" t="t"/>
              <a:pathLst>
                <a:path extrusionOk="0" h="21368" w="17780">
                  <a:moveTo>
                    <a:pt x="9907" y="386"/>
                  </a:moveTo>
                  <a:cubicBezTo>
                    <a:pt x="10408" y="386"/>
                    <a:pt x="10941" y="486"/>
                    <a:pt x="11475" y="653"/>
                  </a:cubicBezTo>
                  <a:cubicBezTo>
                    <a:pt x="15445" y="1854"/>
                    <a:pt x="17313" y="7324"/>
                    <a:pt x="15645" y="12862"/>
                  </a:cubicBezTo>
                  <a:cubicBezTo>
                    <a:pt x="14911" y="15430"/>
                    <a:pt x="13410" y="17699"/>
                    <a:pt x="11342" y="19366"/>
                  </a:cubicBezTo>
                  <a:cubicBezTo>
                    <a:pt x="9944" y="20427"/>
                    <a:pt x="8441" y="20982"/>
                    <a:pt x="6998" y="20982"/>
                  </a:cubicBezTo>
                  <a:cubicBezTo>
                    <a:pt x="6444" y="20982"/>
                    <a:pt x="5898" y="20901"/>
                    <a:pt x="5371" y="20734"/>
                  </a:cubicBezTo>
                  <a:cubicBezTo>
                    <a:pt x="3503" y="20167"/>
                    <a:pt x="2002" y="18566"/>
                    <a:pt x="1201" y="16298"/>
                  </a:cubicBezTo>
                  <a:cubicBezTo>
                    <a:pt x="401" y="13762"/>
                    <a:pt x="434" y="11027"/>
                    <a:pt x="1235" y="8492"/>
                  </a:cubicBezTo>
                  <a:cubicBezTo>
                    <a:pt x="2702" y="3688"/>
                    <a:pt x="6372" y="386"/>
                    <a:pt x="9907" y="386"/>
                  </a:cubicBezTo>
                  <a:close/>
                  <a:moveTo>
                    <a:pt x="9901" y="1"/>
                  </a:moveTo>
                  <a:cubicBezTo>
                    <a:pt x="6195" y="1"/>
                    <a:pt x="2369" y="3396"/>
                    <a:pt x="868" y="8392"/>
                  </a:cubicBezTo>
                  <a:cubicBezTo>
                    <a:pt x="34" y="10994"/>
                    <a:pt x="0" y="13796"/>
                    <a:pt x="834" y="16398"/>
                  </a:cubicBezTo>
                  <a:cubicBezTo>
                    <a:pt x="1668" y="18833"/>
                    <a:pt x="3236" y="20501"/>
                    <a:pt x="5271" y="21134"/>
                  </a:cubicBezTo>
                  <a:cubicBezTo>
                    <a:pt x="5838" y="21301"/>
                    <a:pt x="6438" y="21368"/>
                    <a:pt x="7005" y="21368"/>
                  </a:cubicBezTo>
                  <a:cubicBezTo>
                    <a:pt x="8673" y="21334"/>
                    <a:pt x="10308" y="20734"/>
                    <a:pt x="11609" y="19667"/>
                  </a:cubicBezTo>
                  <a:cubicBezTo>
                    <a:pt x="13743" y="17932"/>
                    <a:pt x="15278" y="15630"/>
                    <a:pt x="16012" y="12995"/>
                  </a:cubicBezTo>
                  <a:cubicBezTo>
                    <a:pt x="17780" y="7224"/>
                    <a:pt x="15778" y="1520"/>
                    <a:pt x="11609" y="253"/>
                  </a:cubicBezTo>
                  <a:cubicBezTo>
                    <a:pt x="11048" y="82"/>
                    <a:pt x="10476" y="1"/>
                    <a:pt x="9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7627759" y="1326656"/>
              <a:ext cx="10405" cy="10801"/>
            </a:xfrm>
            <a:custGeom>
              <a:rect b="b" l="l" r="r" t="t"/>
              <a:pathLst>
                <a:path extrusionOk="0" h="382" w="368">
                  <a:moveTo>
                    <a:pt x="166" y="1"/>
                  </a:moveTo>
                  <a:cubicBezTo>
                    <a:pt x="143" y="1"/>
                    <a:pt x="120" y="5"/>
                    <a:pt x="101" y="15"/>
                  </a:cubicBezTo>
                  <a:cubicBezTo>
                    <a:pt x="68" y="15"/>
                    <a:pt x="34" y="48"/>
                    <a:pt x="34" y="48"/>
                  </a:cubicBezTo>
                  <a:cubicBezTo>
                    <a:pt x="1" y="81"/>
                    <a:pt x="1" y="81"/>
                    <a:pt x="1" y="115"/>
                  </a:cubicBezTo>
                  <a:cubicBezTo>
                    <a:pt x="1" y="148"/>
                    <a:pt x="1" y="181"/>
                    <a:pt x="1" y="181"/>
                  </a:cubicBezTo>
                  <a:cubicBezTo>
                    <a:pt x="1" y="248"/>
                    <a:pt x="1" y="281"/>
                    <a:pt x="34" y="348"/>
                  </a:cubicBezTo>
                  <a:cubicBezTo>
                    <a:pt x="68" y="382"/>
                    <a:pt x="134" y="382"/>
                    <a:pt x="201" y="382"/>
                  </a:cubicBezTo>
                  <a:lnTo>
                    <a:pt x="234" y="382"/>
                  </a:lnTo>
                  <a:cubicBezTo>
                    <a:pt x="268" y="348"/>
                    <a:pt x="268" y="348"/>
                    <a:pt x="301" y="348"/>
                  </a:cubicBezTo>
                  <a:cubicBezTo>
                    <a:pt x="334" y="281"/>
                    <a:pt x="368" y="248"/>
                    <a:pt x="368" y="181"/>
                  </a:cubicBezTo>
                  <a:cubicBezTo>
                    <a:pt x="368" y="181"/>
                    <a:pt x="368" y="148"/>
                    <a:pt x="368" y="115"/>
                  </a:cubicBezTo>
                  <a:cubicBezTo>
                    <a:pt x="334" y="81"/>
                    <a:pt x="334" y="81"/>
                    <a:pt x="301" y="48"/>
                  </a:cubicBezTo>
                  <a:cubicBezTo>
                    <a:pt x="277" y="24"/>
                    <a:pt x="221" y="1"/>
                    <a:pt x="1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7657957" y="1341104"/>
              <a:ext cx="90565" cy="267057"/>
            </a:xfrm>
            <a:custGeom>
              <a:rect b="b" l="l" r="r" t="t"/>
              <a:pathLst>
                <a:path extrusionOk="0" h="9445" w="3203">
                  <a:moveTo>
                    <a:pt x="221" y="1"/>
                  </a:moveTo>
                  <a:cubicBezTo>
                    <a:pt x="162" y="1"/>
                    <a:pt x="108" y="29"/>
                    <a:pt x="67" y="71"/>
                  </a:cubicBezTo>
                  <a:cubicBezTo>
                    <a:pt x="0" y="171"/>
                    <a:pt x="34" y="304"/>
                    <a:pt x="134" y="371"/>
                  </a:cubicBezTo>
                  <a:cubicBezTo>
                    <a:pt x="167" y="371"/>
                    <a:pt x="200" y="404"/>
                    <a:pt x="234" y="404"/>
                  </a:cubicBezTo>
                  <a:cubicBezTo>
                    <a:pt x="300" y="371"/>
                    <a:pt x="367" y="371"/>
                    <a:pt x="401" y="304"/>
                  </a:cubicBezTo>
                  <a:cubicBezTo>
                    <a:pt x="434" y="204"/>
                    <a:pt x="434" y="104"/>
                    <a:pt x="334" y="37"/>
                  </a:cubicBezTo>
                  <a:cubicBezTo>
                    <a:pt x="296" y="12"/>
                    <a:pt x="257" y="1"/>
                    <a:pt x="221" y="1"/>
                  </a:cubicBezTo>
                  <a:close/>
                  <a:moveTo>
                    <a:pt x="1168" y="796"/>
                  </a:moveTo>
                  <a:cubicBezTo>
                    <a:pt x="1118" y="796"/>
                    <a:pt x="1068" y="821"/>
                    <a:pt x="1034" y="871"/>
                  </a:cubicBezTo>
                  <a:cubicBezTo>
                    <a:pt x="934" y="938"/>
                    <a:pt x="934" y="1038"/>
                    <a:pt x="1034" y="1138"/>
                  </a:cubicBezTo>
                  <a:cubicBezTo>
                    <a:pt x="1058" y="1162"/>
                    <a:pt x="1098" y="1185"/>
                    <a:pt x="1132" y="1185"/>
                  </a:cubicBezTo>
                  <a:cubicBezTo>
                    <a:pt x="1145" y="1185"/>
                    <a:pt x="1158" y="1181"/>
                    <a:pt x="1168" y="1171"/>
                  </a:cubicBezTo>
                  <a:cubicBezTo>
                    <a:pt x="1234" y="1171"/>
                    <a:pt x="1268" y="1171"/>
                    <a:pt x="1301" y="1138"/>
                  </a:cubicBezTo>
                  <a:cubicBezTo>
                    <a:pt x="1368" y="1071"/>
                    <a:pt x="1368" y="938"/>
                    <a:pt x="1301" y="871"/>
                  </a:cubicBezTo>
                  <a:cubicBezTo>
                    <a:pt x="1268" y="821"/>
                    <a:pt x="1218" y="796"/>
                    <a:pt x="1168" y="796"/>
                  </a:cubicBezTo>
                  <a:close/>
                  <a:moveTo>
                    <a:pt x="1906" y="1804"/>
                  </a:moveTo>
                  <a:cubicBezTo>
                    <a:pt x="1872" y="1804"/>
                    <a:pt x="1837" y="1815"/>
                    <a:pt x="1802" y="1839"/>
                  </a:cubicBezTo>
                  <a:cubicBezTo>
                    <a:pt x="1701" y="1872"/>
                    <a:pt x="1668" y="2005"/>
                    <a:pt x="1735" y="2105"/>
                  </a:cubicBezTo>
                  <a:cubicBezTo>
                    <a:pt x="1768" y="2172"/>
                    <a:pt x="1835" y="2206"/>
                    <a:pt x="1902" y="2206"/>
                  </a:cubicBezTo>
                  <a:cubicBezTo>
                    <a:pt x="1935" y="2206"/>
                    <a:pt x="1968" y="2172"/>
                    <a:pt x="2002" y="2172"/>
                  </a:cubicBezTo>
                  <a:cubicBezTo>
                    <a:pt x="2068" y="2105"/>
                    <a:pt x="2102" y="2005"/>
                    <a:pt x="2068" y="1905"/>
                  </a:cubicBezTo>
                  <a:cubicBezTo>
                    <a:pt x="2025" y="1841"/>
                    <a:pt x="1968" y="1804"/>
                    <a:pt x="1906" y="1804"/>
                  </a:cubicBezTo>
                  <a:close/>
                  <a:moveTo>
                    <a:pt x="2410" y="2927"/>
                  </a:moveTo>
                  <a:cubicBezTo>
                    <a:pt x="2384" y="2927"/>
                    <a:pt x="2359" y="2932"/>
                    <a:pt x="2335" y="2939"/>
                  </a:cubicBezTo>
                  <a:cubicBezTo>
                    <a:pt x="2235" y="2973"/>
                    <a:pt x="2202" y="3106"/>
                    <a:pt x="2235" y="3206"/>
                  </a:cubicBezTo>
                  <a:cubicBezTo>
                    <a:pt x="2269" y="3273"/>
                    <a:pt x="2335" y="3306"/>
                    <a:pt x="2402" y="3306"/>
                  </a:cubicBezTo>
                  <a:lnTo>
                    <a:pt x="2469" y="3306"/>
                  </a:lnTo>
                  <a:cubicBezTo>
                    <a:pt x="2569" y="3273"/>
                    <a:pt x="2635" y="3173"/>
                    <a:pt x="2602" y="3073"/>
                  </a:cubicBezTo>
                  <a:cubicBezTo>
                    <a:pt x="2577" y="2971"/>
                    <a:pt x="2493" y="2927"/>
                    <a:pt x="2410" y="2927"/>
                  </a:cubicBezTo>
                  <a:close/>
                  <a:moveTo>
                    <a:pt x="2770" y="4132"/>
                  </a:moveTo>
                  <a:cubicBezTo>
                    <a:pt x="2748" y="4132"/>
                    <a:pt x="2726" y="4134"/>
                    <a:pt x="2702" y="4140"/>
                  </a:cubicBezTo>
                  <a:cubicBezTo>
                    <a:pt x="2602" y="4140"/>
                    <a:pt x="2535" y="4240"/>
                    <a:pt x="2569" y="4374"/>
                  </a:cubicBezTo>
                  <a:cubicBezTo>
                    <a:pt x="2602" y="4440"/>
                    <a:pt x="2669" y="4507"/>
                    <a:pt x="2769" y="4507"/>
                  </a:cubicBezTo>
                  <a:lnTo>
                    <a:pt x="2802" y="4507"/>
                  </a:lnTo>
                  <a:cubicBezTo>
                    <a:pt x="2902" y="4474"/>
                    <a:pt x="2969" y="4374"/>
                    <a:pt x="2936" y="4274"/>
                  </a:cubicBezTo>
                  <a:cubicBezTo>
                    <a:pt x="2936" y="4191"/>
                    <a:pt x="2868" y="4132"/>
                    <a:pt x="2770" y="4132"/>
                  </a:cubicBezTo>
                  <a:close/>
                  <a:moveTo>
                    <a:pt x="2936" y="5341"/>
                  </a:moveTo>
                  <a:cubicBezTo>
                    <a:pt x="2802" y="5375"/>
                    <a:pt x="2736" y="5441"/>
                    <a:pt x="2736" y="5575"/>
                  </a:cubicBezTo>
                  <a:cubicBezTo>
                    <a:pt x="2769" y="5675"/>
                    <a:pt x="2869" y="5741"/>
                    <a:pt x="2969" y="5741"/>
                  </a:cubicBezTo>
                  <a:cubicBezTo>
                    <a:pt x="3069" y="5741"/>
                    <a:pt x="3136" y="5641"/>
                    <a:pt x="3136" y="5541"/>
                  </a:cubicBezTo>
                  <a:cubicBezTo>
                    <a:pt x="3136" y="5408"/>
                    <a:pt x="3036" y="5341"/>
                    <a:pt x="2936" y="5341"/>
                  </a:cubicBezTo>
                  <a:close/>
                  <a:moveTo>
                    <a:pt x="3002" y="6575"/>
                  </a:moveTo>
                  <a:cubicBezTo>
                    <a:pt x="2902" y="6575"/>
                    <a:pt x="2802" y="6675"/>
                    <a:pt x="2802" y="6776"/>
                  </a:cubicBezTo>
                  <a:cubicBezTo>
                    <a:pt x="2802" y="6876"/>
                    <a:pt x="2869" y="6976"/>
                    <a:pt x="3002" y="6976"/>
                  </a:cubicBezTo>
                  <a:cubicBezTo>
                    <a:pt x="3102" y="6976"/>
                    <a:pt x="3169" y="6876"/>
                    <a:pt x="3203" y="6776"/>
                  </a:cubicBezTo>
                  <a:cubicBezTo>
                    <a:pt x="3203" y="6675"/>
                    <a:pt x="3102" y="6575"/>
                    <a:pt x="3002" y="6575"/>
                  </a:cubicBezTo>
                  <a:close/>
                  <a:moveTo>
                    <a:pt x="2896" y="7836"/>
                  </a:moveTo>
                  <a:cubicBezTo>
                    <a:pt x="2810" y="7836"/>
                    <a:pt x="2731" y="7923"/>
                    <a:pt x="2702" y="8010"/>
                  </a:cubicBezTo>
                  <a:cubicBezTo>
                    <a:pt x="2702" y="8110"/>
                    <a:pt x="2769" y="8210"/>
                    <a:pt x="2902" y="8210"/>
                  </a:cubicBezTo>
                  <a:lnTo>
                    <a:pt x="2902" y="8243"/>
                  </a:lnTo>
                  <a:cubicBezTo>
                    <a:pt x="3002" y="8210"/>
                    <a:pt x="3102" y="8143"/>
                    <a:pt x="3102" y="8043"/>
                  </a:cubicBezTo>
                  <a:cubicBezTo>
                    <a:pt x="3102" y="7943"/>
                    <a:pt x="3036" y="7843"/>
                    <a:pt x="2936" y="7843"/>
                  </a:cubicBezTo>
                  <a:cubicBezTo>
                    <a:pt x="2922" y="7838"/>
                    <a:pt x="2909" y="7836"/>
                    <a:pt x="2896" y="7836"/>
                  </a:cubicBezTo>
                  <a:close/>
                  <a:moveTo>
                    <a:pt x="2702" y="9068"/>
                  </a:moveTo>
                  <a:cubicBezTo>
                    <a:pt x="2603" y="9068"/>
                    <a:pt x="2535" y="9128"/>
                    <a:pt x="2535" y="9211"/>
                  </a:cubicBezTo>
                  <a:cubicBezTo>
                    <a:pt x="2502" y="9311"/>
                    <a:pt x="2569" y="9411"/>
                    <a:pt x="2669" y="9444"/>
                  </a:cubicBezTo>
                  <a:lnTo>
                    <a:pt x="2702" y="9444"/>
                  </a:lnTo>
                  <a:cubicBezTo>
                    <a:pt x="2802" y="9444"/>
                    <a:pt x="2869" y="9377"/>
                    <a:pt x="2902" y="9311"/>
                  </a:cubicBezTo>
                  <a:cubicBezTo>
                    <a:pt x="2936" y="9177"/>
                    <a:pt x="2869" y="9077"/>
                    <a:pt x="2769" y="9077"/>
                  </a:cubicBezTo>
                  <a:cubicBezTo>
                    <a:pt x="2745" y="9071"/>
                    <a:pt x="2723" y="9068"/>
                    <a:pt x="2702" y="90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7720190" y="1631319"/>
              <a:ext cx="11367" cy="10773"/>
            </a:xfrm>
            <a:custGeom>
              <a:rect b="b" l="l" r="r" t="t"/>
              <a:pathLst>
                <a:path extrusionOk="0" h="381" w="402">
                  <a:moveTo>
                    <a:pt x="199" y="0"/>
                  </a:moveTo>
                  <a:cubicBezTo>
                    <a:pt x="176" y="0"/>
                    <a:pt x="154" y="4"/>
                    <a:pt x="134" y="14"/>
                  </a:cubicBezTo>
                  <a:cubicBezTo>
                    <a:pt x="101" y="14"/>
                    <a:pt x="101" y="47"/>
                    <a:pt x="68" y="47"/>
                  </a:cubicBezTo>
                  <a:cubicBezTo>
                    <a:pt x="34" y="81"/>
                    <a:pt x="34" y="81"/>
                    <a:pt x="34" y="114"/>
                  </a:cubicBezTo>
                  <a:cubicBezTo>
                    <a:pt x="34" y="147"/>
                    <a:pt x="34" y="181"/>
                    <a:pt x="34" y="181"/>
                  </a:cubicBezTo>
                  <a:cubicBezTo>
                    <a:pt x="1" y="214"/>
                    <a:pt x="1" y="248"/>
                    <a:pt x="34" y="281"/>
                  </a:cubicBezTo>
                  <a:cubicBezTo>
                    <a:pt x="34" y="281"/>
                    <a:pt x="34" y="314"/>
                    <a:pt x="68" y="348"/>
                  </a:cubicBezTo>
                  <a:cubicBezTo>
                    <a:pt x="101" y="381"/>
                    <a:pt x="168" y="381"/>
                    <a:pt x="201" y="381"/>
                  </a:cubicBezTo>
                  <a:lnTo>
                    <a:pt x="268" y="381"/>
                  </a:lnTo>
                  <a:cubicBezTo>
                    <a:pt x="301" y="381"/>
                    <a:pt x="334" y="348"/>
                    <a:pt x="334" y="348"/>
                  </a:cubicBezTo>
                  <a:cubicBezTo>
                    <a:pt x="368" y="281"/>
                    <a:pt x="401" y="248"/>
                    <a:pt x="401" y="181"/>
                  </a:cubicBezTo>
                  <a:cubicBezTo>
                    <a:pt x="401" y="147"/>
                    <a:pt x="368" y="81"/>
                    <a:pt x="334" y="47"/>
                  </a:cubicBezTo>
                  <a:cubicBezTo>
                    <a:pt x="311" y="24"/>
                    <a:pt x="254" y="0"/>
                    <a:pt x="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4"/>
            <p:cNvSpPr/>
            <p:nvPr/>
          </p:nvSpPr>
          <p:spPr>
            <a:xfrm>
              <a:off x="7190147" y="1752901"/>
              <a:ext cx="959569" cy="1688781"/>
            </a:xfrm>
            <a:custGeom>
              <a:rect b="b" l="l" r="r" t="t"/>
              <a:pathLst>
                <a:path extrusionOk="0" h="59727" w="33937">
                  <a:moveTo>
                    <a:pt x="26309" y="1"/>
                  </a:moveTo>
                  <a:cubicBezTo>
                    <a:pt x="24279" y="1"/>
                    <a:pt x="22389" y="704"/>
                    <a:pt x="21582" y="2185"/>
                  </a:cubicBezTo>
                  <a:cubicBezTo>
                    <a:pt x="19837" y="5389"/>
                    <a:pt x="13780" y="8349"/>
                    <a:pt x="10114" y="8349"/>
                  </a:cubicBezTo>
                  <a:cubicBezTo>
                    <a:pt x="9084" y="8349"/>
                    <a:pt x="8243" y="8116"/>
                    <a:pt x="7739" y="7589"/>
                  </a:cubicBezTo>
                  <a:cubicBezTo>
                    <a:pt x="3769" y="12226"/>
                    <a:pt x="601" y="32807"/>
                    <a:pt x="0" y="42948"/>
                  </a:cubicBezTo>
                  <a:cubicBezTo>
                    <a:pt x="3036" y="43582"/>
                    <a:pt x="9941" y="48418"/>
                    <a:pt x="10574" y="55824"/>
                  </a:cubicBezTo>
                  <a:cubicBezTo>
                    <a:pt x="13488" y="58663"/>
                    <a:pt x="17117" y="59727"/>
                    <a:pt x="20281" y="59727"/>
                  </a:cubicBezTo>
                  <a:cubicBezTo>
                    <a:pt x="24216" y="59727"/>
                    <a:pt x="27431" y="58080"/>
                    <a:pt x="27653" y="56157"/>
                  </a:cubicBezTo>
                  <a:cubicBezTo>
                    <a:pt x="28087" y="51387"/>
                    <a:pt x="26552" y="48252"/>
                    <a:pt x="22616" y="45049"/>
                  </a:cubicBezTo>
                  <a:cubicBezTo>
                    <a:pt x="23917" y="23501"/>
                    <a:pt x="32056" y="12426"/>
                    <a:pt x="33190" y="6188"/>
                  </a:cubicBezTo>
                  <a:cubicBezTo>
                    <a:pt x="33936" y="2203"/>
                    <a:pt x="29902" y="1"/>
                    <a:pt x="26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7434415" y="3018971"/>
              <a:ext cx="376029" cy="88840"/>
            </a:xfrm>
            <a:custGeom>
              <a:rect b="b" l="l" r="r" t="t"/>
              <a:pathLst>
                <a:path extrusionOk="0" h="3142" w="13299">
                  <a:moveTo>
                    <a:pt x="11828" y="0"/>
                  </a:moveTo>
                  <a:cubicBezTo>
                    <a:pt x="9277" y="0"/>
                    <a:pt x="3930" y="427"/>
                    <a:pt x="167" y="2741"/>
                  </a:cubicBezTo>
                  <a:cubicBezTo>
                    <a:pt x="1" y="2874"/>
                    <a:pt x="67" y="3141"/>
                    <a:pt x="301" y="3141"/>
                  </a:cubicBezTo>
                  <a:lnTo>
                    <a:pt x="401" y="3141"/>
                  </a:lnTo>
                  <a:cubicBezTo>
                    <a:pt x="4166" y="830"/>
                    <a:pt x="9542" y="447"/>
                    <a:pt x="11980" y="447"/>
                  </a:cubicBezTo>
                  <a:cubicBezTo>
                    <a:pt x="12392" y="447"/>
                    <a:pt x="12721" y="458"/>
                    <a:pt x="12943" y="472"/>
                  </a:cubicBezTo>
                  <a:cubicBezTo>
                    <a:pt x="12954" y="474"/>
                    <a:pt x="12964" y="474"/>
                    <a:pt x="12973" y="474"/>
                  </a:cubicBezTo>
                  <a:cubicBezTo>
                    <a:pt x="13248" y="474"/>
                    <a:pt x="13299" y="39"/>
                    <a:pt x="12977" y="39"/>
                  </a:cubicBezTo>
                  <a:cubicBezTo>
                    <a:pt x="12724" y="17"/>
                    <a:pt x="12330" y="0"/>
                    <a:pt x="11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5532978" y="1636776"/>
              <a:ext cx="173580" cy="179829"/>
            </a:xfrm>
            <a:custGeom>
              <a:rect b="b" l="l" r="r" t="t"/>
              <a:pathLst>
                <a:path extrusionOk="0" h="6360" w="6139">
                  <a:moveTo>
                    <a:pt x="1835" y="221"/>
                  </a:moveTo>
                  <a:cubicBezTo>
                    <a:pt x="2135" y="221"/>
                    <a:pt x="2469" y="288"/>
                    <a:pt x="2736" y="455"/>
                  </a:cubicBezTo>
                  <a:cubicBezTo>
                    <a:pt x="3503" y="788"/>
                    <a:pt x="4137" y="1355"/>
                    <a:pt x="4637" y="2056"/>
                  </a:cubicBezTo>
                  <a:cubicBezTo>
                    <a:pt x="5705" y="3557"/>
                    <a:pt x="5905" y="5292"/>
                    <a:pt x="5038" y="5892"/>
                  </a:cubicBezTo>
                  <a:cubicBezTo>
                    <a:pt x="4833" y="6047"/>
                    <a:pt x="4583" y="6120"/>
                    <a:pt x="4306" y="6120"/>
                  </a:cubicBezTo>
                  <a:cubicBezTo>
                    <a:pt x="3449" y="6120"/>
                    <a:pt x="2333" y="5424"/>
                    <a:pt x="1502" y="4291"/>
                  </a:cubicBezTo>
                  <a:cubicBezTo>
                    <a:pt x="434" y="2790"/>
                    <a:pt x="267" y="1055"/>
                    <a:pt x="1101" y="455"/>
                  </a:cubicBezTo>
                  <a:cubicBezTo>
                    <a:pt x="1302" y="288"/>
                    <a:pt x="1568" y="221"/>
                    <a:pt x="1835" y="221"/>
                  </a:cubicBezTo>
                  <a:close/>
                  <a:moveTo>
                    <a:pt x="1827" y="0"/>
                  </a:moveTo>
                  <a:cubicBezTo>
                    <a:pt x="1500" y="0"/>
                    <a:pt x="1208" y="83"/>
                    <a:pt x="968" y="255"/>
                  </a:cubicBezTo>
                  <a:cubicBezTo>
                    <a:pt x="1" y="955"/>
                    <a:pt x="167" y="2823"/>
                    <a:pt x="1335" y="4424"/>
                  </a:cubicBezTo>
                  <a:cubicBezTo>
                    <a:pt x="2202" y="5625"/>
                    <a:pt x="3403" y="6359"/>
                    <a:pt x="4337" y="6359"/>
                  </a:cubicBezTo>
                  <a:cubicBezTo>
                    <a:pt x="4637" y="6359"/>
                    <a:pt x="4937" y="6259"/>
                    <a:pt x="5204" y="6059"/>
                  </a:cubicBezTo>
                  <a:cubicBezTo>
                    <a:pt x="6138" y="5358"/>
                    <a:pt x="5972" y="3490"/>
                    <a:pt x="4804" y="1889"/>
                  </a:cubicBezTo>
                  <a:cubicBezTo>
                    <a:pt x="4304" y="1189"/>
                    <a:pt x="3637" y="588"/>
                    <a:pt x="2836" y="221"/>
                  </a:cubicBezTo>
                  <a:cubicBezTo>
                    <a:pt x="2479" y="75"/>
                    <a:pt x="2137" y="0"/>
                    <a:pt x="18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24"/>
          <p:cNvSpPr/>
          <p:nvPr/>
        </p:nvSpPr>
        <p:spPr>
          <a:xfrm>
            <a:off x="720000" y="1897395"/>
            <a:ext cx="28311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4"/>
          <p:cNvSpPr txBox="1"/>
          <p:nvPr>
            <p:ph type="ctrTitle"/>
          </p:nvPr>
        </p:nvSpPr>
        <p:spPr>
          <a:xfrm>
            <a:off x="720000" y="1022895"/>
            <a:ext cx="3852000" cy="20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Sanity </a:t>
            </a:r>
            <a:endParaRPr b="0" sz="270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20" name="Google Shape;220;p24"/>
          <p:cNvSpPr txBox="1"/>
          <p:nvPr>
            <p:ph idx="1" type="subTitle"/>
          </p:nvPr>
        </p:nvSpPr>
        <p:spPr>
          <a:xfrm>
            <a:off x="720000" y="3032950"/>
            <a:ext cx="2962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Sanitization Reimagined</a:t>
            </a:r>
            <a:endParaRPr sz="16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 &amp; Impact</a:t>
            </a:r>
            <a:endParaRPr/>
          </a:p>
        </p:txBody>
      </p:sp>
      <p:sp>
        <p:nvSpPr>
          <p:cNvPr id="226" name="Google Shape;226;p25"/>
          <p:cNvSpPr txBox="1"/>
          <p:nvPr>
            <p:ph idx="1" type="body"/>
          </p:nvPr>
        </p:nvSpPr>
        <p:spPr>
          <a:xfrm>
            <a:off x="720000" y="1111700"/>
            <a:ext cx="7901400" cy="3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Keeping indoor surfaces regularly sanitized is an </a:t>
            </a:r>
            <a:r>
              <a:rPr b="1" lang="en"/>
              <a:t>arduous </a:t>
            </a:r>
            <a:r>
              <a:rPr lang="en"/>
              <a:t>and </a:t>
            </a:r>
            <a:r>
              <a:rPr b="1" lang="en"/>
              <a:t>repetitive task</a:t>
            </a:r>
            <a:endParaRPr b="1"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Problem of determining </a:t>
            </a:r>
            <a:r>
              <a:rPr b="1" lang="en"/>
              <a:t>high touch surfaces </a:t>
            </a:r>
            <a:r>
              <a:rPr lang="en"/>
              <a:t>in new environments</a:t>
            </a:r>
            <a:endParaRPr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Cleaning </a:t>
            </a:r>
            <a:r>
              <a:rPr lang="en"/>
              <a:t>said surfaces </a:t>
            </a:r>
            <a:r>
              <a:rPr b="1" lang="en"/>
              <a:t>frequently</a:t>
            </a:r>
            <a:endParaRPr b="1"/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Scalability</a:t>
            </a:r>
            <a:r>
              <a:rPr lang="en"/>
              <a:t>;</a:t>
            </a:r>
            <a:r>
              <a:rPr b="1" lang="en"/>
              <a:t> </a:t>
            </a:r>
            <a:r>
              <a:rPr lang="en"/>
              <a:t>keeping track of the states (clean? Not clean?) of each surface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Hiring more human workers both reduces indoor capacity restrictions (leaving less for </a:t>
            </a:r>
            <a:r>
              <a:rPr lang="en"/>
              <a:t>customers)</a:t>
            </a:r>
            <a:r>
              <a:rPr lang="en"/>
              <a:t>, and is not cost effective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What if we can automate this process with robots?</a:t>
            </a:r>
            <a:endParaRPr b="1" sz="2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 txBox="1"/>
          <p:nvPr>
            <p:ph type="title"/>
          </p:nvPr>
        </p:nvSpPr>
        <p:spPr>
          <a:xfrm>
            <a:off x="720000" y="387600"/>
            <a:ext cx="7704000" cy="10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Recognition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oppins"/>
                <a:ea typeface="Poppins"/>
                <a:cs typeface="Poppins"/>
                <a:sym typeface="Poppins"/>
              </a:rPr>
              <a:t>Detect and locate high touch surfaces</a:t>
            </a:r>
            <a:endParaRPr sz="18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2" name="Google Shape;232;p26"/>
          <p:cNvSpPr txBox="1"/>
          <p:nvPr>
            <p:ph idx="4294967295" type="subTitle"/>
          </p:nvPr>
        </p:nvSpPr>
        <p:spPr>
          <a:xfrm>
            <a:off x="6513975" y="3740100"/>
            <a:ext cx="26301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To allow rapid prototyping and iteration to optimize performance</a:t>
            </a:r>
            <a:endParaRPr sz="1400"/>
          </a:p>
        </p:txBody>
      </p:sp>
      <p:sp>
        <p:nvSpPr>
          <p:cNvPr id="233" name="Google Shape;233;p26"/>
          <p:cNvSpPr txBox="1"/>
          <p:nvPr>
            <p:ph idx="4294967295" type="subTitle"/>
          </p:nvPr>
        </p:nvSpPr>
        <p:spPr>
          <a:xfrm>
            <a:off x="6513976" y="3388575"/>
            <a:ext cx="23850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Transfer Learning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34" name="Google Shape;234;p26"/>
          <p:cNvSpPr txBox="1"/>
          <p:nvPr>
            <p:ph idx="4294967295" type="subTitle"/>
          </p:nvPr>
        </p:nvSpPr>
        <p:spPr>
          <a:xfrm>
            <a:off x="6515422" y="2009025"/>
            <a:ext cx="19104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MobileNet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35" name="Google Shape;235;p26"/>
          <p:cNvSpPr txBox="1"/>
          <p:nvPr>
            <p:ph idx="4294967295" type="subTitle"/>
          </p:nvPr>
        </p:nvSpPr>
        <p:spPr>
          <a:xfrm>
            <a:off x="6515425" y="2360550"/>
            <a:ext cx="27264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To maximize the speed of </a:t>
            </a:r>
            <a:r>
              <a:rPr lang="en" sz="1400"/>
              <a:t>object detection on live camera</a:t>
            </a:r>
            <a:endParaRPr sz="1400"/>
          </a:p>
        </p:txBody>
      </p:sp>
      <p:sp>
        <p:nvSpPr>
          <p:cNvPr id="236" name="Google Shape;236;p26"/>
          <p:cNvSpPr/>
          <p:nvPr/>
        </p:nvSpPr>
        <p:spPr>
          <a:xfrm>
            <a:off x="6135644" y="2311330"/>
            <a:ext cx="181500" cy="181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6"/>
          <p:cNvSpPr/>
          <p:nvPr/>
        </p:nvSpPr>
        <p:spPr>
          <a:xfrm>
            <a:off x="6613694" y="3170855"/>
            <a:ext cx="181500" cy="181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6"/>
          <p:cNvSpPr txBox="1"/>
          <p:nvPr>
            <p:ph idx="4294967295" type="subTitle"/>
          </p:nvPr>
        </p:nvSpPr>
        <p:spPr>
          <a:xfrm>
            <a:off x="514350" y="3050325"/>
            <a:ext cx="2115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Designed using the Object Detection API</a:t>
            </a:r>
            <a:endParaRPr sz="1400"/>
          </a:p>
        </p:txBody>
      </p:sp>
      <p:sp>
        <p:nvSpPr>
          <p:cNvPr id="239" name="Google Shape;239;p26"/>
          <p:cNvSpPr txBox="1"/>
          <p:nvPr>
            <p:ph idx="4294967295" type="subTitle"/>
          </p:nvPr>
        </p:nvSpPr>
        <p:spPr>
          <a:xfrm>
            <a:off x="718178" y="2698800"/>
            <a:ext cx="19119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Tensorflow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40" name="Google Shape;240;p26"/>
          <p:cNvSpPr/>
          <p:nvPr/>
        </p:nvSpPr>
        <p:spPr>
          <a:xfrm>
            <a:off x="2343447" y="2482492"/>
            <a:ext cx="181500" cy="181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6"/>
          <p:cNvSpPr/>
          <p:nvPr/>
        </p:nvSpPr>
        <p:spPr>
          <a:xfrm>
            <a:off x="2954927" y="4205106"/>
            <a:ext cx="3256960" cy="190142"/>
          </a:xfrm>
          <a:custGeom>
            <a:rect b="b" l="l" r="r" t="t"/>
            <a:pathLst>
              <a:path extrusionOk="0" h="9441" w="161716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6"/>
          <p:cNvSpPr/>
          <p:nvPr/>
        </p:nvSpPr>
        <p:spPr>
          <a:xfrm>
            <a:off x="4156325" y="1597012"/>
            <a:ext cx="815698" cy="1025642"/>
          </a:xfrm>
          <a:custGeom>
            <a:rect b="b" l="l" r="r" t="t"/>
            <a:pathLst>
              <a:path extrusionOk="0" h="57588" w="45800">
                <a:moveTo>
                  <a:pt x="22263" y="1"/>
                </a:moveTo>
                <a:cubicBezTo>
                  <a:pt x="16838" y="1"/>
                  <a:pt x="12437" y="1448"/>
                  <a:pt x="9107" y="4358"/>
                </a:cubicBezTo>
                <a:cubicBezTo>
                  <a:pt x="4837" y="8061"/>
                  <a:pt x="2035" y="15166"/>
                  <a:pt x="667" y="25640"/>
                </a:cubicBezTo>
                <a:cubicBezTo>
                  <a:pt x="134" y="29543"/>
                  <a:pt x="0" y="33513"/>
                  <a:pt x="267" y="37449"/>
                </a:cubicBezTo>
                <a:cubicBezTo>
                  <a:pt x="534" y="41051"/>
                  <a:pt x="1201" y="43987"/>
                  <a:pt x="2235" y="46188"/>
                </a:cubicBezTo>
                <a:cubicBezTo>
                  <a:pt x="3569" y="49157"/>
                  <a:pt x="5704" y="51692"/>
                  <a:pt x="8373" y="53594"/>
                </a:cubicBezTo>
                <a:cubicBezTo>
                  <a:pt x="10975" y="55428"/>
                  <a:pt x="14611" y="56663"/>
                  <a:pt x="19214" y="57263"/>
                </a:cubicBezTo>
                <a:cubicBezTo>
                  <a:pt x="20862" y="57479"/>
                  <a:pt x="22426" y="57587"/>
                  <a:pt x="23904" y="57587"/>
                </a:cubicBezTo>
                <a:cubicBezTo>
                  <a:pt x="29725" y="57587"/>
                  <a:pt x="34221" y="55911"/>
                  <a:pt x="37360" y="52560"/>
                </a:cubicBezTo>
                <a:cubicBezTo>
                  <a:pt x="41296" y="48357"/>
                  <a:pt x="43932" y="41252"/>
                  <a:pt x="45199" y="31244"/>
                </a:cubicBezTo>
                <a:cubicBezTo>
                  <a:pt x="45766" y="26908"/>
                  <a:pt x="45800" y="22538"/>
                  <a:pt x="45333" y="18202"/>
                </a:cubicBezTo>
                <a:cubicBezTo>
                  <a:pt x="45132" y="16167"/>
                  <a:pt x="44699" y="14165"/>
                  <a:pt x="43998" y="12264"/>
                </a:cubicBezTo>
                <a:cubicBezTo>
                  <a:pt x="43298" y="10429"/>
                  <a:pt x="42297" y="8695"/>
                  <a:pt x="41063" y="7160"/>
                </a:cubicBezTo>
                <a:cubicBezTo>
                  <a:pt x="39629" y="5393"/>
                  <a:pt x="37827" y="3925"/>
                  <a:pt x="35792" y="2857"/>
                </a:cubicBezTo>
                <a:cubicBezTo>
                  <a:pt x="33558" y="1623"/>
                  <a:pt x="30622" y="789"/>
                  <a:pt x="26919" y="322"/>
                </a:cubicBezTo>
                <a:cubicBezTo>
                  <a:pt x="25292" y="108"/>
                  <a:pt x="23740" y="1"/>
                  <a:pt x="2226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6"/>
          <p:cNvSpPr/>
          <p:nvPr/>
        </p:nvSpPr>
        <p:spPr>
          <a:xfrm>
            <a:off x="4238300" y="1678489"/>
            <a:ext cx="651739" cy="862716"/>
          </a:xfrm>
          <a:custGeom>
            <a:rect b="b" l="l" r="r" t="t"/>
            <a:pathLst>
              <a:path extrusionOk="0" h="48440" w="36594">
                <a:moveTo>
                  <a:pt x="17690" y="0"/>
                </a:moveTo>
                <a:cubicBezTo>
                  <a:pt x="13357" y="0"/>
                  <a:pt x="10025" y="1075"/>
                  <a:pt x="7506" y="3253"/>
                </a:cubicBezTo>
                <a:cubicBezTo>
                  <a:pt x="5171" y="5287"/>
                  <a:pt x="2102" y="10091"/>
                  <a:pt x="601" y="21666"/>
                </a:cubicBezTo>
                <a:cubicBezTo>
                  <a:pt x="134" y="25268"/>
                  <a:pt x="1" y="28904"/>
                  <a:pt x="234" y="32540"/>
                </a:cubicBezTo>
                <a:cubicBezTo>
                  <a:pt x="468" y="35576"/>
                  <a:pt x="1001" y="37944"/>
                  <a:pt x="1802" y="39612"/>
                </a:cubicBezTo>
                <a:lnTo>
                  <a:pt x="1802" y="39679"/>
                </a:lnTo>
                <a:cubicBezTo>
                  <a:pt x="2803" y="41914"/>
                  <a:pt x="4404" y="43848"/>
                  <a:pt x="6405" y="45249"/>
                </a:cubicBezTo>
                <a:cubicBezTo>
                  <a:pt x="8407" y="46684"/>
                  <a:pt x="11375" y="47651"/>
                  <a:pt x="15178" y="48118"/>
                </a:cubicBezTo>
                <a:cubicBezTo>
                  <a:pt x="16279" y="48285"/>
                  <a:pt x="17346" y="48352"/>
                  <a:pt x="18347" y="48385"/>
                </a:cubicBezTo>
                <a:lnTo>
                  <a:pt x="18347" y="48418"/>
                </a:lnTo>
                <a:cubicBezTo>
                  <a:pt x="18707" y="48433"/>
                  <a:pt x="19060" y="48440"/>
                  <a:pt x="19405" y="48440"/>
                </a:cubicBezTo>
                <a:cubicBezTo>
                  <a:pt x="23893" y="48440"/>
                  <a:pt x="27158" y="47234"/>
                  <a:pt x="29388" y="44849"/>
                </a:cubicBezTo>
                <a:cubicBezTo>
                  <a:pt x="32657" y="41380"/>
                  <a:pt x="34892" y="35075"/>
                  <a:pt x="36026" y="26102"/>
                </a:cubicBezTo>
                <a:cubicBezTo>
                  <a:pt x="36560" y="22133"/>
                  <a:pt x="36593" y="18097"/>
                  <a:pt x="36160" y="14127"/>
                </a:cubicBezTo>
                <a:cubicBezTo>
                  <a:pt x="35993" y="12459"/>
                  <a:pt x="35659" y="10858"/>
                  <a:pt x="35092" y="9290"/>
                </a:cubicBezTo>
                <a:cubicBezTo>
                  <a:pt x="34559" y="7889"/>
                  <a:pt x="33791" y="6588"/>
                  <a:pt x="32857" y="5421"/>
                </a:cubicBezTo>
                <a:cubicBezTo>
                  <a:pt x="31790" y="4153"/>
                  <a:pt x="30456" y="3086"/>
                  <a:pt x="28988" y="2319"/>
                </a:cubicBezTo>
                <a:cubicBezTo>
                  <a:pt x="27253" y="1385"/>
                  <a:pt x="24818" y="717"/>
                  <a:pt x="21749" y="284"/>
                </a:cubicBezTo>
                <a:cubicBezTo>
                  <a:pt x="20682" y="150"/>
                  <a:pt x="19615" y="50"/>
                  <a:pt x="18647" y="17"/>
                </a:cubicBezTo>
                <a:cubicBezTo>
                  <a:pt x="18323" y="6"/>
                  <a:pt x="18004" y="0"/>
                  <a:pt x="176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6"/>
          <p:cNvSpPr/>
          <p:nvPr/>
        </p:nvSpPr>
        <p:spPr>
          <a:xfrm>
            <a:off x="4337515" y="1715621"/>
            <a:ext cx="373689" cy="373689"/>
          </a:xfrm>
          <a:custGeom>
            <a:rect b="b" l="l" r="r" t="t"/>
            <a:pathLst>
              <a:path extrusionOk="0" h="20982" w="20982">
                <a:moveTo>
                  <a:pt x="10464" y="4237"/>
                </a:moveTo>
                <a:cubicBezTo>
                  <a:pt x="13744" y="4237"/>
                  <a:pt x="16861" y="6859"/>
                  <a:pt x="16745" y="10708"/>
                </a:cubicBezTo>
                <a:cubicBezTo>
                  <a:pt x="16647" y="14115"/>
                  <a:pt x="13847" y="16781"/>
                  <a:pt x="10461" y="16781"/>
                </a:cubicBezTo>
                <a:cubicBezTo>
                  <a:pt x="10399" y="16781"/>
                  <a:pt x="10337" y="16781"/>
                  <a:pt x="10274" y="16779"/>
                </a:cubicBezTo>
                <a:cubicBezTo>
                  <a:pt x="4704" y="16545"/>
                  <a:pt x="2168" y="9740"/>
                  <a:pt x="6238" y="5938"/>
                </a:cubicBezTo>
                <a:cubicBezTo>
                  <a:pt x="7496" y="4762"/>
                  <a:pt x="8997" y="4237"/>
                  <a:pt x="10464" y="4237"/>
                </a:cubicBezTo>
                <a:close/>
                <a:moveTo>
                  <a:pt x="10074" y="0"/>
                </a:moveTo>
                <a:lnTo>
                  <a:pt x="9740" y="934"/>
                </a:lnTo>
                <a:cubicBezTo>
                  <a:pt x="9207" y="1001"/>
                  <a:pt x="8706" y="1068"/>
                  <a:pt x="8173" y="1201"/>
                </a:cubicBezTo>
                <a:lnTo>
                  <a:pt x="7572" y="367"/>
                </a:lnTo>
                <a:lnTo>
                  <a:pt x="6071" y="934"/>
                </a:lnTo>
                <a:lnTo>
                  <a:pt x="6171" y="1935"/>
                </a:lnTo>
                <a:cubicBezTo>
                  <a:pt x="5671" y="2202"/>
                  <a:pt x="5237" y="2469"/>
                  <a:pt x="4804" y="2769"/>
                </a:cubicBezTo>
                <a:lnTo>
                  <a:pt x="3903" y="2268"/>
                </a:lnTo>
                <a:lnTo>
                  <a:pt x="2769" y="3336"/>
                </a:lnTo>
                <a:lnTo>
                  <a:pt x="3236" y="4236"/>
                </a:lnTo>
                <a:cubicBezTo>
                  <a:pt x="2869" y="4637"/>
                  <a:pt x="2569" y="5104"/>
                  <a:pt x="2302" y="5537"/>
                </a:cubicBezTo>
                <a:lnTo>
                  <a:pt x="1268" y="5404"/>
                </a:lnTo>
                <a:lnTo>
                  <a:pt x="634" y="6838"/>
                </a:lnTo>
                <a:lnTo>
                  <a:pt x="1401" y="7505"/>
                </a:lnTo>
                <a:cubicBezTo>
                  <a:pt x="1234" y="8006"/>
                  <a:pt x="1101" y="8540"/>
                  <a:pt x="1034" y="9073"/>
                </a:cubicBezTo>
                <a:lnTo>
                  <a:pt x="34" y="9307"/>
                </a:lnTo>
                <a:lnTo>
                  <a:pt x="0" y="10875"/>
                </a:lnTo>
                <a:lnTo>
                  <a:pt x="968" y="11208"/>
                </a:lnTo>
                <a:cubicBezTo>
                  <a:pt x="1001" y="11742"/>
                  <a:pt x="1101" y="12276"/>
                  <a:pt x="1201" y="12809"/>
                </a:cubicBezTo>
                <a:lnTo>
                  <a:pt x="367" y="13410"/>
                </a:lnTo>
                <a:lnTo>
                  <a:pt x="934" y="14877"/>
                </a:lnTo>
                <a:lnTo>
                  <a:pt x="1968" y="14811"/>
                </a:lnTo>
                <a:cubicBezTo>
                  <a:pt x="2202" y="15278"/>
                  <a:pt x="2469" y="15745"/>
                  <a:pt x="2802" y="16178"/>
                </a:cubicBezTo>
                <a:lnTo>
                  <a:pt x="2268" y="17046"/>
                </a:lnTo>
                <a:lnTo>
                  <a:pt x="3336" y="18213"/>
                </a:lnTo>
                <a:lnTo>
                  <a:pt x="4270" y="17746"/>
                </a:lnTo>
                <a:cubicBezTo>
                  <a:pt x="4670" y="18080"/>
                  <a:pt x="5104" y="18413"/>
                  <a:pt x="5571" y="18680"/>
                </a:cubicBezTo>
                <a:lnTo>
                  <a:pt x="5404" y="19681"/>
                </a:lnTo>
                <a:lnTo>
                  <a:pt x="6838" y="20348"/>
                </a:lnTo>
                <a:lnTo>
                  <a:pt x="7506" y="19581"/>
                </a:lnTo>
                <a:cubicBezTo>
                  <a:pt x="8039" y="19748"/>
                  <a:pt x="8540" y="19848"/>
                  <a:pt x="9073" y="19948"/>
                </a:cubicBezTo>
                <a:lnTo>
                  <a:pt x="9340" y="20915"/>
                </a:lnTo>
                <a:lnTo>
                  <a:pt x="10908" y="20982"/>
                </a:lnTo>
                <a:lnTo>
                  <a:pt x="11208" y="20014"/>
                </a:lnTo>
                <a:cubicBezTo>
                  <a:pt x="11742" y="19981"/>
                  <a:pt x="12276" y="19881"/>
                  <a:pt x="12809" y="19748"/>
                </a:cubicBezTo>
                <a:lnTo>
                  <a:pt x="13410" y="20582"/>
                </a:lnTo>
                <a:lnTo>
                  <a:pt x="14911" y="20014"/>
                </a:lnTo>
                <a:lnTo>
                  <a:pt x="14811" y="19014"/>
                </a:lnTo>
                <a:cubicBezTo>
                  <a:pt x="15278" y="18780"/>
                  <a:pt x="15745" y="18480"/>
                  <a:pt x="16178" y="18180"/>
                </a:cubicBezTo>
                <a:lnTo>
                  <a:pt x="17046" y="18713"/>
                </a:lnTo>
                <a:lnTo>
                  <a:pt x="18213" y="17613"/>
                </a:lnTo>
                <a:lnTo>
                  <a:pt x="17746" y="16712"/>
                </a:lnTo>
                <a:cubicBezTo>
                  <a:pt x="18113" y="16312"/>
                  <a:pt x="18413" y="15878"/>
                  <a:pt x="18680" y="15411"/>
                </a:cubicBezTo>
                <a:lnTo>
                  <a:pt x="19681" y="15545"/>
                </a:lnTo>
                <a:lnTo>
                  <a:pt x="20348" y="14110"/>
                </a:lnTo>
                <a:lnTo>
                  <a:pt x="19581" y="13443"/>
                </a:lnTo>
                <a:cubicBezTo>
                  <a:pt x="19748" y="12943"/>
                  <a:pt x="19881" y="12442"/>
                  <a:pt x="19948" y="11909"/>
                </a:cubicBezTo>
                <a:lnTo>
                  <a:pt x="20948" y="11642"/>
                </a:lnTo>
                <a:lnTo>
                  <a:pt x="20982" y="10074"/>
                </a:lnTo>
                <a:lnTo>
                  <a:pt x="20014" y="9740"/>
                </a:lnTo>
                <a:cubicBezTo>
                  <a:pt x="19981" y="9207"/>
                  <a:pt x="19881" y="8673"/>
                  <a:pt x="19781" y="8173"/>
                </a:cubicBezTo>
                <a:lnTo>
                  <a:pt x="20615" y="7539"/>
                </a:lnTo>
                <a:lnTo>
                  <a:pt x="20048" y="6071"/>
                </a:lnTo>
                <a:lnTo>
                  <a:pt x="19014" y="6138"/>
                </a:lnTo>
                <a:cubicBezTo>
                  <a:pt x="18780" y="5671"/>
                  <a:pt x="18513" y="5237"/>
                  <a:pt x="18180" y="4804"/>
                </a:cubicBezTo>
                <a:lnTo>
                  <a:pt x="18714" y="3903"/>
                </a:lnTo>
                <a:lnTo>
                  <a:pt x="17613" y="2769"/>
                </a:lnTo>
                <a:lnTo>
                  <a:pt x="16712" y="3236"/>
                </a:lnTo>
                <a:cubicBezTo>
                  <a:pt x="16312" y="2869"/>
                  <a:pt x="15878" y="2569"/>
                  <a:pt x="15411" y="2268"/>
                </a:cubicBezTo>
                <a:lnTo>
                  <a:pt x="15578" y="1268"/>
                </a:lnTo>
                <a:lnTo>
                  <a:pt x="14110" y="601"/>
                </a:lnTo>
                <a:lnTo>
                  <a:pt x="13476" y="1401"/>
                </a:lnTo>
                <a:cubicBezTo>
                  <a:pt x="12943" y="1234"/>
                  <a:pt x="12442" y="1101"/>
                  <a:pt x="11909" y="1034"/>
                </a:cubicBezTo>
                <a:lnTo>
                  <a:pt x="11642" y="33"/>
                </a:lnTo>
                <a:lnTo>
                  <a:pt x="1007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6"/>
          <p:cNvSpPr/>
          <p:nvPr/>
        </p:nvSpPr>
        <p:spPr>
          <a:xfrm>
            <a:off x="4576317" y="2289484"/>
            <a:ext cx="253098" cy="253098"/>
          </a:xfrm>
          <a:custGeom>
            <a:rect b="b" l="l" r="r" t="t"/>
            <a:pathLst>
              <a:path extrusionOk="0" h="14211" w="14211">
                <a:moveTo>
                  <a:pt x="7106" y="5268"/>
                </a:moveTo>
                <a:cubicBezTo>
                  <a:pt x="7401" y="5268"/>
                  <a:pt x="7708" y="5341"/>
                  <a:pt x="8006" y="5504"/>
                </a:cubicBezTo>
                <a:cubicBezTo>
                  <a:pt x="8907" y="6004"/>
                  <a:pt x="9241" y="7105"/>
                  <a:pt x="8740" y="8006"/>
                </a:cubicBezTo>
                <a:cubicBezTo>
                  <a:pt x="8379" y="8668"/>
                  <a:pt x="7746" y="8984"/>
                  <a:pt x="7117" y="8984"/>
                </a:cubicBezTo>
                <a:cubicBezTo>
                  <a:pt x="6352" y="8984"/>
                  <a:pt x="5594" y="8517"/>
                  <a:pt x="5338" y="7639"/>
                </a:cubicBezTo>
                <a:cubicBezTo>
                  <a:pt x="4966" y="6390"/>
                  <a:pt x="5949" y="5268"/>
                  <a:pt x="7106" y="5268"/>
                </a:cubicBezTo>
                <a:close/>
                <a:moveTo>
                  <a:pt x="7339" y="0"/>
                </a:moveTo>
                <a:lnTo>
                  <a:pt x="7072" y="634"/>
                </a:lnTo>
                <a:cubicBezTo>
                  <a:pt x="6739" y="634"/>
                  <a:pt x="6372" y="667"/>
                  <a:pt x="6005" y="734"/>
                </a:cubicBezTo>
                <a:lnTo>
                  <a:pt x="5638" y="167"/>
                </a:lnTo>
                <a:lnTo>
                  <a:pt x="4604" y="467"/>
                </a:lnTo>
                <a:lnTo>
                  <a:pt x="4604" y="1134"/>
                </a:lnTo>
                <a:cubicBezTo>
                  <a:pt x="4270" y="1301"/>
                  <a:pt x="3937" y="1468"/>
                  <a:pt x="3637" y="1635"/>
                </a:cubicBezTo>
                <a:lnTo>
                  <a:pt x="3070" y="1234"/>
                </a:lnTo>
                <a:lnTo>
                  <a:pt x="2236" y="1902"/>
                </a:lnTo>
                <a:lnTo>
                  <a:pt x="2503" y="2535"/>
                </a:lnTo>
                <a:cubicBezTo>
                  <a:pt x="2269" y="2802"/>
                  <a:pt x="2036" y="3069"/>
                  <a:pt x="1802" y="3369"/>
                </a:cubicBezTo>
                <a:lnTo>
                  <a:pt x="1135" y="3202"/>
                </a:lnTo>
                <a:lnTo>
                  <a:pt x="635" y="4170"/>
                </a:lnTo>
                <a:lnTo>
                  <a:pt x="1102" y="4637"/>
                </a:lnTo>
                <a:cubicBezTo>
                  <a:pt x="968" y="4970"/>
                  <a:pt x="868" y="5337"/>
                  <a:pt x="801" y="5671"/>
                </a:cubicBezTo>
                <a:lnTo>
                  <a:pt x="101" y="5804"/>
                </a:lnTo>
                <a:lnTo>
                  <a:pt x="1" y="6872"/>
                </a:lnTo>
                <a:lnTo>
                  <a:pt x="635" y="7139"/>
                </a:lnTo>
                <a:cubicBezTo>
                  <a:pt x="635" y="7472"/>
                  <a:pt x="668" y="7839"/>
                  <a:pt x="735" y="8206"/>
                </a:cubicBezTo>
                <a:lnTo>
                  <a:pt x="134" y="8573"/>
                </a:lnTo>
                <a:lnTo>
                  <a:pt x="434" y="9607"/>
                </a:lnTo>
                <a:lnTo>
                  <a:pt x="1135" y="9607"/>
                </a:lnTo>
                <a:cubicBezTo>
                  <a:pt x="1268" y="9941"/>
                  <a:pt x="1435" y="10241"/>
                  <a:pt x="1635" y="10574"/>
                </a:cubicBezTo>
                <a:lnTo>
                  <a:pt x="1235" y="11141"/>
                </a:lnTo>
                <a:lnTo>
                  <a:pt x="1902" y="11975"/>
                </a:lnTo>
                <a:lnTo>
                  <a:pt x="2536" y="11675"/>
                </a:lnTo>
                <a:cubicBezTo>
                  <a:pt x="2803" y="11942"/>
                  <a:pt x="3070" y="12176"/>
                  <a:pt x="3370" y="12376"/>
                </a:cubicBezTo>
                <a:lnTo>
                  <a:pt x="3236" y="13076"/>
                </a:lnTo>
                <a:lnTo>
                  <a:pt x="4170" y="13577"/>
                </a:lnTo>
                <a:lnTo>
                  <a:pt x="4637" y="13110"/>
                </a:lnTo>
                <a:cubicBezTo>
                  <a:pt x="4971" y="13243"/>
                  <a:pt x="5338" y="13343"/>
                  <a:pt x="5671" y="13410"/>
                </a:cubicBezTo>
                <a:lnTo>
                  <a:pt x="5805" y="14110"/>
                </a:lnTo>
                <a:lnTo>
                  <a:pt x="6872" y="14210"/>
                </a:lnTo>
                <a:lnTo>
                  <a:pt x="7139" y="13577"/>
                </a:lnTo>
                <a:cubicBezTo>
                  <a:pt x="7506" y="13577"/>
                  <a:pt x="7873" y="13543"/>
                  <a:pt x="8240" y="13510"/>
                </a:cubicBezTo>
                <a:lnTo>
                  <a:pt x="8607" y="14077"/>
                </a:lnTo>
                <a:lnTo>
                  <a:pt x="9608" y="13777"/>
                </a:lnTo>
                <a:lnTo>
                  <a:pt x="9608" y="13076"/>
                </a:lnTo>
                <a:cubicBezTo>
                  <a:pt x="9941" y="12943"/>
                  <a:pt x="10275" y="12776"/>
                  <a:pt x="10575" y="12576"/>
                </a:cubicBezTo>
                <a:lnTo>
                  <a:pt x="11142" y="13009"/>
                </a:lnTo>
                <a:lnTo>
                  <a:pt x="11976" y="12342"/>
                </a:lnTo>
                <a:lnTo>
                  <a:pt x="11709" y="11709"/>
                </a:lnTo>
                <a:cubicBezTo>
                  <a:pt x="11976" y="11442"/>
                  <a:pt x="12209" y="11175"/>
                  <a:pt x="12410" y="10875"/>
                </a:cubicBezTo>
                <a:lnTo>
                  <a:pt x="13077" y="11008"/>
                </a:lnTo>
                <a:lnTo>
                  <a:pt x="13610" y="10074"/>
                </a:lnTo>
                <a:lnTo>
                  <a:pt x="13110" y="9607"/>
                </a:lnTo>
                <a:cubicBezTo>
                  <a:pt x="13244" y="9240"/>
                  <a:pt x="13344" y="8907"/>
                  <a:pt x="13444" y="8573"/>
                </a:cubicBezTo>
                <a:lnTo>
                  <a:pt x="14111" y="8440"/>
                </a:lnTo>
                <a:lnTo>
                  <a:pt x="14211" y="7372"/>
                </a:lnTo>
                <a:lnTo>
                  <a:pt x="13577" y="7105"/>
                </a:lnTo>
                <a:cubicBezTo>
                  <a:pt x="13577" y="6738"/>
                  <a:pt x="13544" y="6371"/>
                  <a:pt x="13477" y="6038"/>
                </a:cubicBezTo>
                <a:lnTo>
                  <a:pt x="14077" y="5671"/>
                </a:lnTo>
                <a:lnTo>
                  <a:pt x="13777" y="4637"/>
                </a:lnTo>
                <a:lnTo>
                  <a:pt x="13077" y="4637"/>
                </a:lnTo>
                <a:cubicBezTo>
                  <a:pt x="12943" y="4303"/>
                  <a:pt x="12777" y="3970"/>
                  <a:pt x="12576" y="3669"/>
                </a:cubicBezTo>
                <a:lnTo>
                  <a:pt x="12977" y="3102"/>
                </a:lnTo>
                <a:lnTo>
                  <a:pt x="12310" y="2268"/>
                </a:lnTo>
                <a:lnTo>
                  <a:pt x="11676" y="2535"/>
                </a:lnTo>
                <a:cubicBezTo>
                  <a:pt x="11409" y="2268"/>
                  <a:pt x="11142" y="2035"/>
                  <a:pt x="10842" y="1835"/>
                </a:cubicBezTo>
                <a:lnTo>
                  <a:pt x="11009" y="1134"/>
                </a:lnTo>
                <a:lnTo>
                  <a:pt x="10041" y="634"/>
                </a:lnTo>
                <a:lnTo>
                  <a:pt x="9574" y="1134"/>
                </a:lnTo>
                <a:cubicBezTo>
                  <a:pt x="9241" y="1001"/>
                  <a:pt x="8874" y="867"/>
                  <a:pt x="8540" y="801"/>
                </a:cubicBezTo>
                <a:lnTo>
                  <a:pt x="8407" y="134"/>
                </a:lnTo>
                <a:lnTo>
                  <a:pt x="733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"/>
          <p:cNvSpPr/>
          <p:nvPr/>
        </p:nvSpPr>
        <p:spPr>
          <a:xfrm>
            <a:off x="4644045" y="1993033"/>
            <a:ext cx="288754" cy="288754"/>
          </a:xfrm>
          <a:custGeom>
            <a:rect b="b" l="l" r="r" t="t"/>
            <a:pathLst>
              <a:path extrusionOk="0" h="16213" w="16213">
                <a:moveTo>
                  <a:pt x="8074" y="5135"/>
                </a:moveTo>
                <a:cubicBezTo>
                  <a:pt x="9635" y="5135"/>
                  <a:pt x="11121" y="6384"/>
                  <a:pt x="11075" y="8207"/>
                </a:cubicBezTo>
                <a:cubicBezTo>
                  <a:pt x="11009" y="9820"/>
                  <a:pt x="9676" y="11076"/>
                  <a:pt x="8069" y="11076"/>
                </a:cubicBezTo>
                <a:cubicBezTo>
                  <a:pt x="8048" y="11076"/>
                  <a:pt x="8027" y="11076"/>
                  <a:pt x="8006" y="11076"/>
                </a:cubicBezTo>
                <a:cubicBezTo>
                  <a:pt x="5338" y="10975"/>
                  <a:pt x="4137" y="7740"/>
                  <a:pt x="6071" y="5939"/>
                </a:cubicBezTo>
                <a:cubicBezTo>
                  <a:pt x="6668" y="5383"/>
                  <a:pt x="7378" y="5135"/>
                  <a:pt x="8074" y="5135"/>
                </a:cubicBezTo>
                <a:close/>
                <a:moveTo>
                  <a:pt x="7072" y="1"/>
                </a:moveTo>
                <a:lnTo>
                  <a:pt x="6205" y="1235"/>
                </a:lnTo>
                <a:cubicBezTo>
                  <a:pt x="5771" y="1369"/>
                  <a:pt x="5338" y="1535"/>
                  <a:pt x="4904" y="1735"/>
                </a:cubicBezTo>
                <a:lnTo>
                  <a:pt x="3670" y="1402"/>
                </a:lnTo>
                <a:lnTo>
                  <a:pt x="1735" y="3237"/>
                </a:lnTo>
                <a:lnTo>
                  <a:pt x="1969" y="4471"/>
                </a:lnTo>
                <a:cubicBezTo>
                  <a:pt x="1735" y="4871"/>
                  <a:pt x="1535" y="5271"/>
                  <a:pt x="1368" y="5738"/>
                </a:cubicBezTo>
                <a:lnTo>
                  <a:pt x="67" y="6506"/>
                </a:lnTo>
                <a:lnTo>
                  <a:pt x="0" y="9141"/>
                </a:lnTo>
                <a:lnTo>
                  <a:pt x="1235" y="10008"/>
                </a:lnTo>
                <a:cubicBezTo>
                  <a:pt x="1368" y="10442"/>
                  <a:pt x="1535" y="10875"/>
                  <a:pt x="1735" y="11309"/>
                </a:cubicBezTo>
                <a:lnTo>
                  <a:pt x="1435" y="12543"/>
                </a:lnTo>
                <a:lnTo>
                  <a:pt x="3236" y="14478"/>
                </a:lnTo>
                <a:lnTo>
                  <a:pt x="4470" y="14244"/>
                </a:lnTo>
                <a:cubicBezTo>
                  <a:pt x="4871" y="14478"/>
                  <a:pt x="5304" y="14678"/>
                  <a:pt x="5738" y="14845"/>
                </a:cubicBezTo>
                <a:lnTo>
                  <a:pt x="6505" y="16146"/>
                </a:lnTo>
                <a:lnTo>
                  <a:pt x="9140" y="16213"/>
                </a:lnTo>
                <a:lnTo>
                  <a:pt x="10008" y="14978"/>
                </a:lnTo>
                <a:cubicBezTo>
                  <a:pt x="10441" y="14845"/>
                  <a:pt x="10875" y="14678"/>
                  <a:pt x="11309" y="14478"/>
                </a:cubicBezTo>
                <a:lnTo>
                  <a:pt x="12543" y="14778"/>
                </a:lnTo>
                <a:lnTo>
                  <a:pt x="14477" y="12977"/>
                </a:lnTo>
                <a:lnTo>
                  <a:pt x="14244" y="11743"/>
                </a:lnTo>
                <a:cubicBezTo>
                  <a:pt x="14477" y="11342"/>
                  <a:pt x="14678" y="10909"/>
                  <a:pt x="14844" y="10475"/>
                </a:cubicBezTo>
                <a:lnTo>
                  <a:pt x="16145" y="9708"/>
                </a:lnTo>
                <a:lnTo>
                  <a:pt x="16212" y="7073"/>
                </a:lnTo>
                <a:lnTo>
                  <a:pt x="14978" y="6205"/>
                </a:lnTo>
                <a:cubicBezTo>
                  <a:pt x="14844" y="5738"/>
                  <a:pt x="14678" y="5338"/>
                  <a:pt x="14477" y="4904"/>
                </a:cubicBezTo>
                <a:lnTo>
                  <a:pt x="14778" y="3670"/>
                </a:lnTo>
                <a:lnTo>
                  <a:pt x="12976" y="1735"/>
                </a:lnTo>
                <a:lnTo>
                  <a:pt x="11742" y="1969"/>
                </a:lnTo>
                <a:cubicBezTo>
                  <a:pt x="11342" y="1735"/>
                  <a:pt x="10908" y="1535"/>
                  <a:pt x="10475" y="1369"/>
                </a:cubicBezTo>
                <a:lnTo>
                  <a:pt x="9707" y="68"/>
                </a:lnTo>
                <a:lnTo>
                  <a:pt x="707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"/>
          <p:cNvSpPr/>
          <p:nvPr/>
        </p:nvSpPr>
        <p:spPr>
          <a:xfrm>
            <a:off x="4285227" y="2114225"/>
            <a:ext cx="304195" cy="304195"/>
          </a:xfrm>
          <a:custGeom>
            <a:rect b="b" l="l" r="r" t="t"/>
            <a:pathLst>
              <a:path extrusionOk="0" h="17080" w="17080">
                <a:moveTo>
                  <a:pt x="8564" y="3363"/>
                </a:moveTo>
                <a:cubicBezTo>
                  <a:pt x="9542" y="3363"/>
                  <a:pt x="10532" y="3645"/>
                  <a:pt x="11409" y="4237"/>
                </a:cubicBezTo>
                <a:cubicBezTo>
                  <a:pt x="15212" y="6739"/>
                  <a:pt x="14077" y="12643"/>
                  <a:pt x="9608" y="13544"/>
                </a:cubicBezTo>
                <a:cubicBezTo>
                  <a:pt x="9245" y="13616"/>
                  <a:pt x="8889" y="13651"/>
                  <a:pt x="8544" y="13651"/>
                </a:cubicBezTo>
                <a:cubicBezTo>
                  <a:pt x="4605" y="13651"/>
                  <a:pt x="1973" y="9168"/>
                  <a:pt x="4304" y="5672"/>
                </a:cubicBezTo>
                <a:cubicBezTo>
                  <a:pt x="5270" y="4180"/>
                  <a:pt x="6899" y="3363"/>
                  <a:pt x="8564" y="3363"/>
                </a:cubicBezTo>
                <a:close/>
                <a:moveTo>
                  <a:pt x="8576" y="2947"/>
                </a:moveTo>
                <a:cubicBezTo>
                  <a:pt x="6816" y="2947"/>
                  <a:pt x="5050" y="3768"/>
                  <a:pt x="3937" y="5438"/>
                </a:cubicBezTo>
                <a:cubicBezTo>
                  <a:pt x="1502" y="9141"/>
                  <a:pt x="4137" y="14044"/>
                  <a:pt x="8574" y="14078"/>
                </a:cubicBezTo>
                <a:cubicBezTo>
                  <a:pt x="12777" y="14078"/>
                  <a:pt x="15478" y="9574"/>
                  <a:pt x="13477" y="5872"/>
                </a:cubicBezTo>
                <a:cubicBezTo>
                  <a:pt x="12430" y="3935"/>
                  <a:pt x="10507" y="2947"/>
                  <a:pt x="8576" y="2947"/>
                </a:cubicBezTo>
                <a:close/>
                <a:moveTo>
                  <a:pt x="8207" y="401"/>
                </a:moveTo>
                <a:lnTo>
                  <a:pt x="9041" y="1302"/>
                </a:lnTo>
                <a:cubicBezTo>
                  <a:pt x="9074" y="1335"/>
                  <a:pt x="9107" y="1335"/>
                  <a:pt x="9174" y="1335"/>
                </a:cubicBezTo>
                <a:cubicBezTo>
                  <a:pt x="9641" y="1402"/>
                  <a:pt x="10108" y="1469"/>
                  <a:pt x="10575" y="1602"/>
                </a:cubicBezTo>
                <a:cubicBezTo>
                  <a:pt x="10592" y="1619"/>
                  <a:pt x="10608" y="1627"/>
                  <a:pt x="10629" y="1627"/>
                </a:cubicBezTo>
                <a:cubicBezTo>
                  <a:pt x="10650" y="1627"/>
                  <a:pt x="10675" y="1619"/>
                  <a:pt x="10708" y="1602"/>
                </a:cubicBezTo>
                <a:lnTo>
                  <a:pt x="12043" y="1035"/>
                </a:lnTo>
                <a:lnTo>
                  <a:pt x="14111" y="2403"/>
                </a:lnTo>
                <a:lnTo>
                  <a:pt x="14111" y="3870"/>
                </a:lnTo>
                <a:cubicBezTo>
                  <a:pt x="14111" y="3904"/>
                  <a:pt x="14111" y="3937"/>
                  <a:pt x="14144" y="4004"/>
                </a:cubicBezTo>
                <a:cubicBezTo>
                  <a:pt x="14444" y="4337"/>
                  <a:pt x="14711" y="4738"/>
                  <a:pt x="14945" y="5171"/>
                </a:cubicBezTo>
                <a:cubicBezTo>
                  <a:pt x="14945" y="5205"/>
                  <a:pt x="14978" y="5238"/>
                  <a:pt x="15045" y="5271"/>
                </a:cubicBezTo>
                <a:lnTo>
                  <a:pt x="16179" y="5705"/>
                </a:lnTo>
                <a:lnTo>
                  <a:pt x="16679" y="8173"/>
                </a:lnTo>
                <a:lnTo>
                  <a:pt x="15812" y="9007"/>
                </a:lnTo>
                <a:cubicBezTo>
                  <a:pt x="15779" y="9041"/>
                  <a:pt x="15745" y="9074"/>
                  <a:pt x="15745" y="9141"/>
                </a:cubicBezTo>
                <a:cubicBezTo>
                  <a:pt x="15712" y="9608"/>
                  <a:pt x="15612" y="10041"/>
                  <a:pt x="15478" y="10508"/>
                </a:cubicBezTo>
                <a:cubicBezTo>
                  <a:pt x="15478" y="10542"/>
                  <a:pt x="15478" y="10608"/>
                  <a:pt x="15478" y="10642"/>
                </a:cubicBezTo>
                <a:lnTo>
                  <a:pt x="16079" y="11976"/>
                </a:lnTo>
                <a:lnTo>
                  <a:pt x="14678" y="14078"/>
                </a:lnTo>
                <a:lnTo>
                  <a:pt x="13244" y="14044"/>
                </a:lnTo>
                <a:cubicBezTo>
                  <a:pt x="13177" y="14044"/>
                  <a:pt x="13143" y="14044"/>
                  <a:pt x="13110" y="14078"/>
                </a:cubicBezTo>
                <a:cubicBezTo>
                  <a:pt x="12743" y="14378"/>
                  <a:pt x="12343" y="14645"/>
                  <a:pt x="11943" y="14845"/>
                </a:cubicBezTo>
                <a:cubicBezTo>
                  <a:pt x="11876" y="14878"/>
                  <a:pt x="11843" y="14911"/>
                  <a:pt x="11843" y="14978"/>
                </a:cubicBezTo>
                <a:lnTo>
                  <a:pt x="11376" y="16112"/>
                </a:lnTo>
                <a:lnTo>
                  <a:pt x="8940" y="16613"/>
                </a:lnTo>
                <a:lnTo>
                  <a:pt x="8107" y="15745"/>
                </a:lnTo>
                <a:cubicBezTo>
                  <a:pt x="8040" y="15679"/>
                  <a:pt x="8006" y="15679"/>
                  <a:pt x="7973" y="15679"/>
                </a:cubicBezTo>
                <a:cubicBezTo>
                  <a:pt x="7473" y="15612"/>
                  <a:pt x="7039" y="15545"/>
                  <a:pt x="6572" y="15412"/>
                </a:cubicBezTo>
                <a:lnTo>
                  <a:pt x="6505" y="15412"/>
                </a:lnTo>
                <a:cubicBezTo>
                  <a:pt x="6505" y="15412"/>
                  <a:pt x="6472" y="15412"/>
                  <a:pt x="6439" y="15445"/>
                </a:cubicBezTo>
                <a:lnTo>
                  <a:pt x="5138" y="16012"/>
                </a:lnTo>
                <a:lnTo>
                  <a:pt x="3036" y="14645"/>
                </a:lnTo>
                <a:lnTo>
                  <a:pt x="3036" y="13177"/>
                </a:lnTo>
                <a:cubicBezTo>
                  <a:pt x="3036" y="13144"/>
                  <a:pt x="3036" y="13077"/>
                  <a:pt x="3003" y="13043"/>
                </a:cubicBezTo>
                <a:cubicBezTo>
                  <a:pt x="2703" y="12710"/>
                  <a:pt x="2436" y="12310"/>
                  <a:pt x="2236" y="11909"/>
                </a:cubicBezTo>
                <a:cubicBezTo>
                  <a:pt x="2202" y="11843"/>
                  <a:pt x="2169" y="11809"/>
                  <a:pt x="2102" y="11776"/>
                </a:cubicBezTo>
                <a:lnTo>
                  <a:pt x="968" y="11342"/>
                </a:lnTo>
                <a:lnTo>
                  <a:pt x="468" y="8874"/>
                </a:lnTo>
                <a:lnTo>
                  <a:pt x="1335" y="8040"/>
                </a:lnTo>
                <a:cubicBezTo>
                  <a:pt x="1368" y="8007"/>
                  <a:pt x="1402" y="7973"/>
                  <a:pt x="1402" y="7906"/>
                </a:cubicBezTo>
                <a:cubicBezTo>
                  <a:pt x="1435" y="7473"/>
                  <a:pt x="1535" y="7006"/>
                  <a:pt x="1669" y="6572"/>
                </a:cubicBezTo>
                <a:cubicBezTo>
                  <a:pt x="1669" y="6505"/>
                  <a:pt x="1669" y="6439"/>
                  <a:pt x="1669" y="6405"/>
                </a:cubicBezTo>
                <a:lnTo>
                  <a:pt x="1068" y="5071"/>
                </a:lnTo>
                <a:lnTo>
                  <a:pt x="2469" y="2970"/>
                </a:lnTo>
                <a:lnTo>
                  <a:pt x="3904" y="3003"/>
                </a:lnTo>
                <a:cubicBezTo>
                  <a:pt x="3937" y="3003"/>
                  <a:pt x="4004" y="2970"/>
                  <a:pt x="4037" y="2970"/>
                </a:cubicBezTo>
                <a:cubicBezTo>
                  <a:pt x="4404" y="2669"/>
                  <a:pt x="4804" y="2403"/>
                  <a:pt x="5204" y="2169"/>
                </a:cubicBezTo>
                <a:cubicBezTo>
                  <a:pt x="5271" y="2169"/>
                  <a:pt x="5305" y="2102"/>
                  <a:pt x="5305" y="2069"/>
                </a:cubicBezTo>
                <a:lnTo>
                  <a:pt x="5738" y="901"/>
                </a:lnTo>
                <a:lnTo>
                  <a:pt x="8207" y="401"/>
                </a:lnTo>
                <a:close/>
                <a:moveTo>
                  <a:pt x="8207" y="1"/>
                </a:moveTo>
                <a:lnTo>
                  <a:pt x="5505" y="568"/>
                </a:lnTo>
                <a:cubicBezTo>
                  <a:pt x="5438" y="568"/>
                  <a:pt x="5405" y="635"/>
                  <a:pt x="5371" y="701"/>
                </a:cubicBezTo>
                <a:lnTo>
                  <a:pt x="4904" y="1869"/>
                </a:lnTo>
                <a:cubicBezTo>
                  <a:pt x="4504" y="2069"/>
                  <a:pt x="4137" y="2302"/>
                  <a:pt x="3803" y="2603"/>
                </a:cubicBezTo>
                <a:lnTo>
                  <a:pt x="2302" y="2569"/>
                </a:lnTo>
                <a:cubicBezTo>
                  <a:pt x="2236" y="2569"/>
                  <a:pt x="2169" y="2603"/>
                  <a:pt x="2136" y="2669"/>
                </a:cubicBezTo>
                <a:lnTo>
                  <a:pt x="601" y="4938"/>
                </a:lnTo>
                <a:cubicBezTo>
                  <a:pt x="568" y="5004"/>
                  <a:pt x="568" y="5071"/>
                  <a:pt x="601" y="5138"/>
                </a:cubicBezTo>
                <a:lnTo>
                  <a:pt x="1202" y="6505"/>
                </a:lnTo>
                <a:cubicBezTo>
                  <a:pt x="1102" y="6939"/>
                  <a:pt x="1035" y="7373"/>
                  <a:pt x="968" y="7806"/>
                </a:cubicBezTo>
                <a:lnTo>
                  <a:pt x="67" y="8707"/>
                </a:lnTo>
                <a:cubicBezTo>
                  <a:pt x="34" y="8740"/>
                  <a:pt x="1" y="8807"/>
                  <a:pt x="1" y="8874"/>
                </a:cubicBezTo>
                <a:lnTo>
                  <a:pt x="568" y="11576"/>
                </a:lnTo>
                <a:cubicBezTo>
                  <a:pt x="568" y="11642"/>
                  <a:pt x="635" y="11709"/>
                  <a:pt x="701" y="11709"/>
                </a:cubicBezTo>
                <a:lnTo>
                  <a:pt x="1869" y="12176"/>
                </a:lnTo>
                <a:cubicBezTo>
                  <a:pt x="2069" y="12576"/>
                  <a:pt x="2302" y="12943"/>
                  <a:pt x="2603" y="13310"/>
                </a:cubicBezTo>
                <a:lnTo>
                  <a:pt x="2603" y="14778"/>
                </a:lnTo>
                <a:cubicBezTo>
                  <a:pt x="2603" y="14845"/>
                  <a:pt x="2636" y="14911"/>
                  <a:pt x="2703" y="14945"/>
                </a:cubicBezTo>
                <a:lnTo>
                  <a:pt x="4971" y="16479"/>
                </a:lnTo>
                <a:cubicBezTo>
                  <a:pt x="5004" y="16496"/>
                  <a:pt x="5038" y="16504"/>
                  <a:pt x="5071" y="16504"/>
                </a:cubicBezTo>
                <a:cubicBezTo>
                  <a:pt x="5104" y="16504"/>
                  <a:pt x="5138" y="16496"/>
                  <a:pt x="5171" y="16479"/>
                </a:cubicBezTo>
                <a:lnTo>
                  <a:pt x="6539" y="15879"/>
                </a:lnTo>
                <a:cubicBezTo>
                  <a:pt x="6972" y="15979"/>
                  <a:pt x="7406" y="16079"/>
                  <a:pt x="7840" y="16112"/>
                </a:cubicBezTo>
                <a:lnTo>
                  <a:pt x="8707" y="17013"/>
                </a:lnTo>
                <a:cubicBezTo>
                  <a:pt x="8740" y="17046"/>
                  <a:pt x="8807" y="17080"/>
                  <a:pt x="8874" y="17080"/>
                </a:cubicBezTo>
                <a:lnTo>
                  <a:pt x="8907" y="17080"/>
                </a:lnTo>
                <a:lnTo>
                  <a:pt x="11609" y="16513"/>
                </a:lnTo>
                <a:cubicBezTo>
                  <a:pt x="11676" y="16513"/>
                  <a:pt x="11709" y="16446"/>
                  <a:pt x="11742" y="16379"/>
                </a:cubicBezTo>
                <a:lnTo>
                  <a:pt x="12209" y="15212"/>
                </a:lnTo>
                <a:cubicBezTo>
                  <a:pt x="12576" y="15012"/>
                  <a:pt x="12977" y="14745"/>
                  <a:pt x="13310" y="14478"/>
                </a:cubicBezTo>
                <a:lnTo>
                  <a:pt x="14811" y="14511"/>
                </a:lnTo>
                <a:cubicBezTo>
                  <a:pt x="14878" y="14511"/>
                  <a:pt x="14945" y="14478"/>
                  <a:pt x="14978" y="14411"/>
                </a:cubicBezTo>
                <a:lnTo>
                  <a:pt x="16479" y="12143"/>
                </a:lnTo>
                <a:cubicBezTo>
                  <a:pt x="16513" y="12076"/>
                  <a:pt x="16513" y="12009"/>
                  <a:pt x="16479" y="11943"/>
                </a:cubicBezTo>
                <a:lnTo>
                  <a:pt x="15879" y="10575"/>
                </a:lnTo>
                <a:cubicBezTo>
                  <a:pt x="15979" y="10141"/>
                  <a:pt x="16079" y="9708"/>
                  <a:pt x="16112" y="9274"/>
                </a:cubicBezTo>
                <a:lnTo>
                  <a:pt x="17013" y="8407"/>
                </a:lnTo>
                <a:cubicBezTo>
                  <a:pt x="17080" y="8340"/>
                  <a:pt x="17080" y="8273"/>
                  <a:pt x="17080" y="8207"/>
                </a:cubicBezTo>
                <a:lnTo>
                  <a:pt x="16546" y="5505"/>
                </a:lnTo>
                <a:cubicBezTo>
                  <a:pt x="16513" y="5438"/>
                  <a:pt x="16479" y="5405"/>
                  <a:pt x="16412" y="5371"/>
                </a:cubicBezTo>
                <a:lnTo>
                  <a:pt x="15245" y="4904"/>
                </a:lnTo>
                <a:cubicBezTo>
                  <a:pt x="15011" y="4504"/>
                  <a:pt x="14778" y="4137"/>
                  <a:pt x="14478" y="3804"/>
                </a:cubicBezTo>
                <a:lnTo>
                  <a:pt x="14511" y="2302"/>
                </a:lnTo>
                <a:cubicBezTo>
                  <a:pt x="14511" y="2236"/>
                  <a:pt x="14478" y="2169"/>
                  <a:pt x="14411" y="2136"/>
                </a:cubicBezTo>
                <a:lnTo>
                  <a:pt x="12143" y="601"/>
                </a:lnTo>
                <a:lnTo>
                  <a:pt x="11943" y="601"/>
                </a:lnTo>
                <a:lnTo>
                  <a:pt x="10575" y="1202"/>
                </a:lnTo>
                <a:cubicBezTo>
                  <a:pt x="10141" y="1102"/>
                  <a:pt x="9708" y="1002"/>
                  <a:pt x="9274" y="968"/>
                </a:cubicBezTo>
                <a:lnTo>
                  <a:pt x="8407" y="68"/>
                </a:lnTo>
                <a:cubicBezTo>
                  <a:pt x="8340" y="34"/>
                  <a:pt x="8273" y="1"/>
                  <a:pt x="820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6"/>
          <p:cNvSpPr/>
          <p:nvPr/>
        </p:nvSpPr>
        <p:spPr>
          <a:xfrm>
            <a:off x="4344675" y="2876198"/>
            <a:ext cx="730458" cy="495927"/>
          </a:xfrm>
          <a:custGeom>
            <a:rect b="b" l="l" r="r" t="t"/>
            <a:pathLst>
              <a:path extrusionOk="0" h="24624" w="36269">
                <a:moveTo>
                  <a:pt x="14393" y="0"/>
                </a:moveTo>
                <a:cubicBezTo>
                  <a:pt x="1" y="0"/>
                  <a:pt x="908" y="15522"/>
                  <a:pt x="376" y="24257"/>
                </a:cubicBezTo>
                <a:lnTo>
                  <a:pt x="30865" y="24624"/>
                </a:lnTo>
                <a:cubicBezTo>
                  <a:pt x="30865" y="24624"/>
                  <a:pt x="36269" y="2608"/>
                  <a:pt x="17422" y="206"/>
                </a:cubicBezTo>
                <a:cubicBezTo>
                  <a:pt x="16343" y="67"/>
                  <a:pt x="15335" y="0"/>
                  <a:pt x="143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6"/>
          <p:cNvSpPr/>
          <p:nvPr/>
        </p:nvSpPr>
        <p:spPr>
          <a:xfrm>
            <a:off x="4441585" y="2943503"/>
            <a:ext cx="309068" cy="308364"/>
          </a:xfrm>
          <a:custGeom>
            <a:rect b="b" l="l" r="r" t="t"/>
            <a:pathLst>
              <a:path extrusionOk="0" h="15311" w="15346">
                <a:moveTo>
                  <a:pt x="7673" y="0"/>
                </a:moveTo>
                <a:cubicBezTo>
                  <a:pt x="3437" y="0"/>
                  <a:pt x="1" y="3436"/>
                  <a:pt x="1" y="7672"/>
                </a:cubicBezTo>
                <a:cubicBezTo>
                  <a:pt x="1" y="11875"/>
                  <a:pt x="3437" y="15311"/>
                  <a:pt x="7673" y="15311"/>
                </a:cubicBezTo>
                <a:cubicBezTo>
                  <a:pt x="11909" y="15311"/>
                  <a:pt x="15345" y="11875"/>
                  <a:pt x="15345" y="7672"/>
                </a:cubicBezTo>
                <a:cubicBezTo>
                  <a:pt x="15345" y="3436"/>
                  <a:pt x="11909" y="0"/>
                  <a:pt x="76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6"/>
          <p:cNvSpPr/>
          <p:nvPr/>
        </p:nvSpPr>
        <p:spPr>
          <a:xfrm>
            <a:off x="4457716" y="2941771"/>
            <a:ext cx="289573" cy="124687"/>
          </a:xfrm>
          <a:custGeom>
            <a:rect b="b" l="l" r="r" t="t"/>
            <a:pathLst>
              <a:path extrusionOk="0" h="6191" w="14378">
                <a:moveTo>
                  <a:pt x="6818" y="1"/>
                </a:moveTo>
                <a:cubicBezTo>
                  <a:pt x="3523" y="1"/>
                  <a:pt x="332" y="2415"/>
                  <a:pt x="0" y="4856"/>
                </a:cubicBezTo>
                <a:lnTo>
                  <a:pt x="14377" y="6190"/>
                </a:lnTo>
                <a:cubicBezTo>
                  <a:pt x="13877" y="3088"/>
                  <a:pt x="10741" y="586"/>
                  <a:pt x="7873" y="86"/>
                </a:cubicBezTo>
                <a:cubicBezTo>
                  <a:pt x="7522" y="28"/>
                  <a:pt x="7169" y="1"/>
                  <a:pt x="681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6"/>
          <p:cNvSpPr/>
          <p:nvPr/>
        </p:nvSpPr>
        <p:spPr>
          <a:xfrm>
            <a:off x="4621630" y="3018018"/>
            <a:ext cx="94739" cy="146559"/>
          </a:xfrm>
          <a:custGeom>
            <a:rect b="b" l="l" r="r" t="t"/>
            <a:pathLst>
              <a:path extrusionOk="0" h="7277" w="4704">
                <a:moveTo>
                  <a:pt x="2426" y="1"/>
                </a:moveTo>
                <a:cubicBezTo>
                  <a:pt x="1223" y="1"/>
                  <a:pt x="165" y="1546"/>
                  <a:pt x="67" y="3539"/>
                </a:cubicBezTo>
                <a:cubicBezTo>
                  <a:pt x="0" y="5540"/>
                  <a:pt x="901" y="7208"/>
                  <a:pt x="2169" y="7275"/>
                </a:cubicBezTo>
                <a:cubicBezTo>
                  <a:pt x="2194" y="7276"/>
                  <a:pt x="2219" y="7277"/>
                  <a:pt x="2245" y="7277"/>
                </a:cubicBezTo>
                <a:cubicBezTo>
                  <a:pt x="3448" y="7277"/>
                  <a:pt x="4506" y="5732"/>
                  <a:pt x="4604" y="3772"/>
                </a:cubicBezTo>
                <a:cubicBezTo>
                  <a:pt x="4704" y="1771"/>
                  <a:pt x="3770" y="69"/>
                  <a:pt x="2502" y="3"/>
                </a:cubicBezTo>
                <a:cubicBezTo>
                  <a:pt x="2477" y="1"/>
                  <a:pt x="2452" y="1"/>
                  <a:pt x="24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6"/>
          <p:cNvSpPr/>
          <p:nvPr/>
        </p:nvSpPr>
        <p:spPr>
          <a:xfrm>
            <a:off x="4378448" y="2934743"/>
            <a:ext cx="380263" cy="325865"/>
          </a:xfrm>
          <a:custGeom>
            <a:rect b="b" l="l" r="r" t="t"/>
            <a:pathLst>
              <a:path extrusionOk="0" h="16180" w="18881">
                <a:moveTo>
                  <a:pt x="10808" y="835"/>
                </a:moveTo>
                <a:cubicBezTo>
                  <a:pt x="14811" y="835"/>
                  <a:pt x="18046" y="4104"/>
                  <a:pt x="18046" y="8107"/>
                </a:cubicBezTo>
                <a:cubicBezTo>
                  <a:pt x="18046" y="12462"/>
                  <a:pt x="14475" y="15351"/>
                  <a:pt x="10750" y="15351"/>
                </a:cubicBezTo>
                <a:cubicBezTo>
                  <a:pt x="8968" y="15351"/>
                  <a:pt x="7150" y="14690"/>
                  <a:pt x="5671" y="13211"/>
                </a:cubicBezTo>
                <a:cubicBezTo>
                  <a:pt x="1101" y="8641"/>
                  <a:pt x="4337" y="835"/>
                  <a:pt x="10808" y="835"/>
                </a:cubicBezTo>
                <a:close/>
                <a:moveTo>
                  <a:pt x="10735" y="0"/>
                </a:moveTo>
                <a:cubicBezTo>
                  <a:pt x="8756" y="0"/>
                  <a:pt x="6740" y="733"/>
                  <a:pt x="5104" y="2370"/>
                </a:cubicBezTo>
                <a:cubicBezTo>
                  <a:pt x="0" y="7473"/>
                  <a:pt x="3603" y="16180"/>
                  <a:pt x="10808" y="16180"/>
                </a:cubicBezTo>
                <a:cubicBezTo>
                  <a:pt x="15278" y="16180"/>
                  <a:pt x="18880" y="12544"/>
                  <a:pt x="18880" y="8107"/>
                </a:cubicBezTo>
                <a:cubicBezTo>
                  <a:pt x="18880" y="3228"/>
                  <a:pt x="14887" y="0"/>
                  <a:pt x="107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6"/>
          <p:cNvSpPr/>
          <p:nvPr/>
        </p:nvSpPr>
        <p:spPr>
          <a:xfrm>
            <a:off x="4917757" y="3119701"/>
            <a:ext cx="37763" cy="240512"/>
          </a:xfrm>
          <a:custGeom>
            <a:rect b="b" l="l" r="r" t="t"/>
            <a:pathLst>
              <a:path extrusionOk="0" h="11942" w="1875">
                <a:moveTo>
                  <a:pt x="246" y="0"/>
                </a:moveTo>
                <a:cubicBezTo>
                  <a:pt x="124" y="0"/>
                  <a:pt x="1" y="100"/>
                  <a:pt x="40" y="257"/>
                </a:cubicBezTo>
                <a:cubicBezTo>
                  <a:pt x="1408" y="5995"/>
                  <a:pt x="74" y="11632"/>
                  <a:pt x="74" y="11699"/>
                </a:cubicBezTo>
                <a:cubicBezTo>
                  <a:pt x="40" y="11799"/>
                  <a:pt x="107" y="11932"/>
                  <a:pt x="240" y="11932"/>
                </a:cubicBezTo>
                <a:lnTo>
                  <a:pt x="274" y="11932"/>
                </a:lnTo>
                <a:cubicBezTo>
                  <a:pt x="292" y="11938"/>
                  <a:pt x="309" y="11941"/>
                  <a:pt x="327" y="11941"/>
                </a:cubicBezTo>
                <a:cubicBezTo>
                  <a:pt x="407" y="11941"/>
                  <a:pt x="480" y="11881"/>
                  <a:pt x="507" y="11799"/>
                </a:cubicBezTo>
                <a:cubicBezTo>
                  <a:pt x="507" y="11732"/>
                  <a:pt x="1875" y="5995"/>
                  <a:pt x="441" y="157"/>
                </a:cubicBezTo>
                <a:cubicBezTo>
                  <a:pt x="413" y="48"/>
                  <a:pt x="330" y="0"/>
                  <a:pt x="24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6"/>
          <p:cNvSpPr/>
          <p:nvPr/>
        </p:nvSpPr>
        <p:spPr>
          <a:xfrm>
            <a:off x="4854741" y="2988434"/>
            <a:ext cx="49726" cy="73994"/>
          </a:xfrm>
          <a:custGeom>
            <a:rect b="b" l="l" r="r" t="t"/>
            <a:pathLst>
              <a:path extrusionOk="0" h="3674" w="2469">
                <a:moveTo>
                  <a:pt x="224" y="1"/>
                </a:moveTo>
                <a:cubicBezTo>
                  <a:pt x="182" y="1"/>
                  <a:pt x="139" y="12"/>
                  <a:pt x="100" y="37"/>
                </a:cubicBezTo>
                <a:cubicBezTo>
                  <a:pt x="0" y="137"/>
                  <a:pt x="0" y="237"/>
                  <a:pt x="67" y="338"/>
                </a:cubicBezTo>
                <a:cubicBezTo>
                  <a:pt x="868" y="1305"/>
                  <a:pt x="1535" y="2406"/>
                  <a:pt x="2069" y="3540"/>
                </a:cubicBezTo>
                <a:cubicBezTo>
                  <a:pt x="2102" y="3607"/>
                  <a:pt x="2169" y="3640"/>
                  <a:pt x="2235" y="3673"/>
                </a:cubicBezTo>
                <a:cubicBezTo>
                  <a:pt x="2269" y="3640"/>
                  <a:pt x="2302" y="3640"/>
                  <a:pt x="2335" y="3640"/>
                </a:cubicBezTo>
                <a:cubicBezTo>
                  <a:pt x="2435" y="3573"/>
                  <a:pt x="2469" y="3473"/>
                  <a:pt x="2435" y="3373"/>
                </a:cubicBezTo>
                <a:cubicBezTo>
                  <a:pt x="1902" y="2172"/>
                  <a:pt x="1201" y="1071"/>
                  <a:pt x="401" y="71"/>
                </a:cubicBezTo>
                <a:cubicBezTo>
                  <a:pt x="359" y="29"/>
                  <a:pt x="293" y="1"/>
                  <a:pt x="22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6"/>
          <p:cNvSpPr/>
          <p:nvPr/>
        </p:nvSpPr>
        <p:spPr>
          <a:xfrm>
            <a:off x="3506238" y="3922028"/>
            <a:ext cx="669373" cy="325442"/>
          </a:xfrm>
          <a:custGeom>
            <a:rect b="b" l="l" r="r" t="t"/>
            <a:pathLst>
              <a:path extrusionOk="0" h="16159" w="33236">
                <a:moveTo>
                  <a:pt x="14843" y="0"/>
                </a:moveTo>
                <a:cubicBezTo>
                  <a:pt x="14155" y="0"/>
                  <a:pt x="13478" y="336"/>
                  <a:pt x="13088" y="981"/>
                </a:cubicBezTo>
                <a:cubicBezTo>
                  <a:pt x="7017" y="10521"/>
                  <a:pt x="4115" y="11989"/>
                  <a:pt x="2914" y="11989"/>
                </a:cubicBezTo>
                <a:lnTo>
                  <a:pt x="2880" y="11989"/>
                </a:lnTo>
                <a:cubicBezTo>
                  <a:pt x="2858" y="11988"/>
                  <a:pt x="2837" y="11988"/>
                  <a:pt x="2815" y="11988"/>
                </a:cubicBezTo>
                <a:cubicBezTo>
                  <a:pt x="110" y="11988"/>
                  <a:pt x="0" y="16092"/>
                  <a:pt x="2747" y="16158"/>
                </a:cubicBezTo>
                <a:lnTo>
                  <a:pt x="2914" y="16158"/>
                </a:lnTo>
                <a:cubicBezTo>
                  <a:pt x="6450" y="16158"/>
                  <a:pt x="10219" y="12856"/>
                  <a:pt x="15323" y="5217"/>
                </a:cubicBezTo>
                <a:cubicBezTo>
                  <a:pt x="19826" y="8886"/>
                  <a:pt x="24663" y="12122"/>
                  <a:pt x="29800" y="14857"/>
                </a:cubicBezTo>
                <a:cubicBezTo>
                  <a:pt x="30130" y="15033"/>
                  <a:pt x="30483" y="15116"/>
                  <a:pt x="30829" y="15116"/>
                </a:cubicBezTo>
                <a:cubicBezTo>
                  <a:pt x="31599" y="15116"/>
                  <a:pt x="32333" y="14704"/>
                  <a:pt x="32702" y="13990"/>
                </a:cubicBezTo>
                <a:cubicBezTo>
                  <a:pt x="33235" y="12923"/>
                  <a:pt x="32768" y="11622"/>
                  <a:pt x="31701" y="11155"/>
                </a:cubicBezTo>
                <a:cubicBezTo>
                  <a:pt x="26164" y="8153"/>
                  <a:pt x="20960" y="4617"/>
                  <a:pt x="16223" y="514"/>
                </a:cubicBezTo>
                <a:cubicBezTo>
                  <a:pt x="15822" y="168"/>
                  <a:pt x="15330" y="0"/>
                  <a:pt x="148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6"/>
          <p:cNvSpPr/>
          <p:nvPr/>
        </p:nvSpPr>
        <p:spPr>
          <a:xfrm>
            <a:off x="3740921" y="3457376"/>
            <a:ext cx="418791" cy="467631"/>
          </a:xfrm>
          <a:custGeom>
            <a:rect b="b" l="l" r="r" t="t"/>
            <a:pathLst>
              <a:path extrusionOk="0" h="23219" w="20794">
                <a:moveTo>
                  <a:pt x="19144" y="1"/>
                </a:moveTo>
                <a:cubicBezTo>
                  <a:pt x="19123" y="1"/>
                  <a:pt x="19102" y="1"/>
                  <a:pt x="19081" y="2"/>
                </a:cubicBezTo>
                <a:cubicBezTo>
                  <a:pt x="18547" y="2"/>
                  <a:pt x="6371" y="469"/>
                  <a:pt x="667" y="4372"/>
                </a:cubicBezTo>
                <a:cubicBezTo>
                  <a:pt x="167" y="4706"/>
                  <a:pt x="0" y="5339"/>
                  <a:pt x="234" y="5907"/>
                </a:cubicBezTo>
                <a:cubicBezTo>
                  <a:pt x="2869" y="11944"/>
                  <a:pt x="3236" y="19716"/>
                  <a:pt x="2936" y="21785"/>
                </a:cubicBezTo>
                <a:cubicBezTo>
                  <a:pt x="2836" y="22485"/>
                  <a:pt x="3303" y="23119"/>
                  <a:pt x="3970" y="23219"/>
                </a:cubicBezTo>
                <a:lnTo>
                  <a:pt x="4170" y="23219"/>
                </a:lnTo>
                <a:cubicBezTo>
                  <a:pt x="4770" y="23219"/>
                  <a:pt x="5304" y="22752"/>
                  <a:pt x="5404" y="22151"/>
                </a:cubicBezTo>
                <a:cubicBezTo>
                  <a:pt x="5804" y="19450"/>
                  <a:pt x="5271" y="11944"/>
                  <a:pt x="2936" y="5907"/>
                </a:cubicBezTo>
                <a:cubicBezTo>
                  <a:pt x="8406" y="2904"/>
                  <a:pt x="19047" y="2504"/>
                  <a:pt x="19147" y="2504"/>
                </a:cubicBezTo>
                <a:cubicBezTo>
                  <a:pt x="20793" y="2438"/>
                  <a:pt x="20717" y="1"/>
                  <a:pt x="1914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6"/>
          <p:cNvSpPr/>
          <p:nvPr/>
        </p:nvSpPr>
        <p:spPr>
          <a:xfrm>
            <a:off x="3668017" y="3863987"/>
            <a:ext cx="218036" cy="155461"/>
          </a:xfrm>
          <a:custGeom>
            <a:rect b="b" l="l" r="r" t="t"/>
            <a:pathLst>
              <a:path extrusionOk="0" h="7719" w="10826">
                <a:moveTo>
                  <a:pt x="7113" y="1"/>
                </a:moveTo>
                <a:cubicBezTo>
                  <a:pt x="5769" y="1"/>
                  <a:pt x="4233" y="487"/>
                  <a:pt x="3120" y="1361"/>
                </a:cubicBezTo>
                <a:cubicBezTo>
                  <a:pt x="1919" y="2228"/>
                  <a:pt x="351" y="4964"/>
                  <a:pt x="184" y="5931"/>
                </a:cubicBezTo>
                <a:cubicBezTo>
                  <a:pt x="0" y="6853"/>
                  <a:pt x="693" y="7718"/>
                  <a:pt x="1612" y="7718"/>
                </a:cubicBezTo>
                <a:cubicBezTo>
                  <a:pt x="1691" y="7718"/>
                  <a:pt x="1771" y="7712"/>
                  <a:pt x="1852" y="7699"/>
                </a:cubicBezTo>
                <a:cubicBezTo>
                  <a:pt x="3112" y="7582"/>
                  <a:pt x="4783" y="5973"/>
                  <a:pt x="5172" y="5582"/>
                </a:cubicBezTo>
                <a:lnTo>
                  <a:pt x="5172" y="5582"/>
                </a:lnTo>
                <a:cubicBezTo>
                  <a:pt x="4504" y="6298"/>
                  <a:pt x="4802" y="6886"/>
                  <a:pt x="5660" y="6886"/>
                </a:cubicBezTo>
                <a:cubicBezTo>
                  <a:pt x="6270" y="6886"/>
                  <a:pt x="7161" y="6589"/>
                  <a:pt x="8190" y="5831"/>
                </a:cubicBezTo>
                <a:cubicBezTo>
                  <a:pt x="9558" y="4797"/>
                  <a:pt x="10825" y="3596"/>
                  <a:pt x="9891" y="1394"/>
                </a:cubicBezTo>
                <a:cubicBezTo>
                  <a:pt x="9486" y="437"/>
                  <a:pt x="8386" y="1"/>
                  <a:pt x="71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6"/>
          <p:cNvSpPr/>
          <p:nvPr/>
        </p:nvSpPr>
        <p:spPr>
          <a:xfrm>
            <a:off x="4002247" y="3274693"/>
            <a:ext cx="1168301" cy="992278"/>
          </a:xfrm>
          <a:custGeom>
            <a:rect b="b" l="l" r="r" t="t"/>
            <a:pathLst>
              <a:path extrusionOk="0" h="49269" w="58009">
                <a:moveTo>
                  <a:pt x="0" y="0"/>
                </a:moveTo>
                <a:lnTo>
                  <a:pt x="2035" y="47634"/>
                </a:lnTo>
                <a:lnTo>
                  <a:pt x="51137" y="49269"/>
                </a:lnTo>
                <a:lnTo>
                  <a:pt x="58008" y="1301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6"/>
          <p:cNvSpPr/>
          <p:nvPr/>
        </p:nvSpPr>
        <p:spPr>
          <a:xfrm>
            <a:off x="5032087" y="3300894"/>
            <a:ext cx="350033" cy="966076"/>
          </a:xfrm>
          <a:custGeom>
            <a:rect b="b" l="l" r="r" t="t"/>
            <a:pathLst>
              <a:path extrusionOk="0" h="47968" w="17380">
                <a:moveTo>
                  <a:pt x="6872" y="0"/>
                </a:moveTo>
                <a:lnTo>
                  <a:pt x="1" y="47968"/>
                </a:lnTo>
                <a:lnTo>
                  <a:pt x="13210" y="45966"/>
                </a:lnTo>
                <a:lnTo>
                  <a:pt x="17380" y="1668"/>
                </a:lnTo>
                <a:lnTo>
                  <a:pt x="6872" y="0"/>
                </a:lnTo>
                <a:close/>
              </a:path>
            </a:pathLst>
          </a:custGeom>
          <a:solidFill>
            <a:srgbClr val="80ED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6"/>
          <p:cNvSpPr/>
          <p:nvPr/>
        </p:nvSpPr>
        <p:spPr>
          <a:xfrm>
            <a:off x="5032087" y="3300894"/>
            <a:ext cx="350033" cy="966076"/>
          </a:xfrm>
          <a:custGeom>
            <a:rect b="b" l="l" r="r" t="t"/>
            <a:pathLst>
              <a:path extrusionOk="0" h="47968" w="17380">
                <a:moveTo>
                  <a:pt x="6872" y="0"/>
                </a:moveTo>
                <a:lnTo>
                  <a:pt x="1" y="47968"/>
                </a:lnTo>
                <a:lnTo>
                  <a:pt x="13210" y="45966"/>
                </a:lnTo>
                <a:lnTo>
                  <a:pt x="17380" y="1668"/>
                </a:lnTo>
                <a:lnTo>
                  <a:pt x="687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"/>
          <p:cNvSpPr/>
          <p:nvPr/>
        </p:nvSpPr>
        <p:spPr>
          <a:xfrm>
            <a:off x="4101030" y="3372066"/>
            <a:ext cx="955301" cy="796859"/>
          </a:xfrm>
          <a:custGeom>
            <a:rect b="b" l="l" r="r" t="t"/>
            <a:pathLst>
              <a:path extrusionOk="0" h="39566" w="47433">
                <a:moveTo>
                  <a:pt x="5217" y="1"/>
                </a:moveTo>
                <a:cubicBezTo>
                  <a:pt x="2304" y="1"/>
                  <a:pt x="0" y="2410"/>
                  <a:pt x="99" y="5339"/>
                </a:cubicBezTo>
                <a:lnTo>
                  <a:pt x="1333" y="33626"/>
                </a:lnTo>
                <a:cubicBezTo>
                  <a:pt x="1433" y="36295"/>
                  <a:pt x="3601" y="38429"/>
                  <a:pt x="6270" y="38529"/>
                </a:cubicBezTo>
                <a:lnTo>
                  <a:pt x="37726" y="39564"/>
                </a:lnTo>
                <a:cubicBezTo>
                  <a:pt x="37770" y="39565"/>
                  <a:pt x="37814" y="39565"/>
                  <a:pt x="37858" y="39565"/>
                </a:cubicBezTo>
                <a:cubicBezTo>
                  <a:pt x="40403" y="39565"/>
                  <a:pt x="42569" y="37685"/>
                  <a:pt x="42929" y="35160"/>
                </a:cubicBezTo>
                <a:lnTo>
                  <a:pt x="46999" y="6673"/>
                </a:lnTo>
                <a:cubicBezTo>
                  <a:pt x="47433" y="3638"/>
                  <a:pt x="45131" y="903"/>
                  <a:pt x="42062" y="836"/>
                </a:cubicBezTo>
                <a:lnTo>
                  <a:pt x="5336" y="2"/>
                </a:lnTo>
                <a:cubicBezTo>
                  <a:pt x="5296" y="1"/>
                  <a:pt x="5256" y="1"/>
                  <a:pt x="521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6"/>
          <p:cNvSpPr/>
          <p:nvPr/>
        </p:nvSpPr>
        <p:spPr>
          <a:xfrm>
            <a:off x="4203096" y="3546754"/>
            <a:ext cx="118947" cy="141786"/>
          </a:xfrm>
          <a:custGeom>
            <a:rect b="b" l="l" r="r" t="t"/>
            <a:pathLst>
              <a:path extrusionOk="0" h="7040" w="5906">
                <a:moveTo>
                  <a:pt x="234" y="1"/>
                </a:moveTo>
                <a:lnTo>
                  <a:pt x="1" y="6872"/>
                </a:lnTo>
                <a:lnTo>
                  <a:pt x="5772" y="7039"/>
                </a:lnTo>
                <a:lnTo>
                  <a:pt x="5838" y="5505"/>
                </a:lnTo>
                <a:lnTo>
                  <a:pt x="2169" y="5371"/>
                </a:lnTo>
                <a:lnTo>
                  <a:pt x="2203" y="4037"/>
                </a:lnTo>
                <a:lnTo>
                  <a:pt x="5505" y="4137"/>
                </a:lnTo>
                <a:lnTo>
                  <a:pt x="5572" y="2736"/>
                </a:lnTo>
                <a:lnTo>
                  <a:pt x="2269" y="2636"/>
                </a:lnTo>
                <a:lnTo>
                  <a:pt x="2303" y="1535"/>
                </a:lnTo>
                <a:lnTo>
                  <a:pt x="5872" y="1635"/>
                </a:lnTo>
                <a:lnTo>
                  <a:pt x="5905" y="201"/>
                </a:lnTo>
                <a:lnTo>
                  <a:pt x="23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6"/>
          <p:cNvSpPr/>
          <p:nvPr/>
        </p:nvSpPr>
        <p:spPr>
          <a:xfrm>
            <a:off x="4343507" y="3551467"/>
            <a:ext cx="135723" cy="141765"/>
          </a:xfrm>
          <a:custGeom>
            <a:rect b="b" l="l" r="r" t="t"/>
            <a:pathLst>
              <a:path extrusionOk="0" h="7039" w="6739">
                <a:moveTo>
                  <a:pt x="2269" y="1435"/>
                </a:moveTo>
                <a:lnTo>
                  <a:pt x="3203" y="1468"/>
                </a:lnTo>
                <a:cubicBezTo>
                  <a:pt x="3503" y="1468"/>
                  <a:pt x="3770" y="1535"/>
                  <a:pt x="4003" y="1668"/>
                </a:cubicBezTo>
                <a:cubicBezTo>
                  <a:pt x="4137" y="1802"/>
                  <a:pt x="4204" y="2002"/>
                  <a:pt x="4204" y="2202"/>
                </a:cubicBezTo>
                <a:cubicBezTo>
                  <a:pt x="4204" y="2335"/>
                  <a:pt x="4137" y="2469"/>
                  <a:pt x="4037" y="2602"/>
                </a:cubicBezTo>
                <a:cubicBezTo>
                  <a:pt x="3970" y="2702"/>
                  <a:pt x="3837" y="2769"/>
                  <a:pt x="3703" y="2802"/>
                </a:cubicBezTo>
                <a:cubicBezTo>
                  <a:pt x="3503" y="2836"/>
                  <a:pt x="3336" y="2869"/>
                  <a:pt x="3136" y="2869"/>
                </a:cubicBezTo>
                <a:lnTo>
                  <a:pt x="2236" y="2836"/>
                </a:lnTo>
                <a:lnTo>
                  <a:pt x="2269" y="1435"/>
                </a:lnTo>
                <a:close/>
                <a:moveTo>
                  <a:pt x="201" y="0"/>
                </a:moveTo>
                <a:lnTo>
                  <a:pt x="1" y="6839"/>
                </a:lnTo>
                <a:lnTo>
                  <a:pt x="2135" y="6905"/>
                </a:lnTo>
                <a:lnTo>
                  <a:pt x="2236" y="4137"/>
                </a:lnTo>
                <a:lnTo>
                  <a:pt x="2402" y="4137"/>
                </a:lnTo>
                <a:cubicBezTo>
                  <a:pt x="2602" y="4137"/>
                  <a:pt x="2769" y="4203"/>
                  <a:pt x="2936" y="4303"/>
                </a:cubicBezTo>
                <a:cubicBezTo>
                  <a:pt x="3069" y="4437"/>
                  <a:pt x="3203" y="4637"/>
                  <a:pt x="3303" y="4837"/>
                </a:cubicBezTo>
                <a:lnTo>
                  <a:pt x="4370" y="6972"/>
                </a:lnTo>
                <a:lnTo>
                  <a:pt x="6739" y="7039"/>
                </a:lnTo>
                <a:lnTo>
                  <a:pt x="5771" y="5037"/>
                </a:lnTo>
                <a:cubicBezTo>
                  <a:pt x="5705" y="4870"/>
                  <a:pt x="5605" y="4737"/>
                  <a:pt x="5505" y="4604"/>
                </a:cubicBezTo>
                <a:cubicBezTo>
                  <a:pt x="5404" y="4470"/>
                  <a:pt x="5304" y="4337"/>
                  <a:pt x="5171" y="4237"/>
                </a:cubicBezTo>
                <a:cubicBezTo>
                  <a:pt x="5004" y="4137"/>
                  <a:pt x="4837" y="4037"/>
                  <a:pt x="4637" y="3970"/>
                </a:cubicBezTo>
                <a:cubicBezTo>
                  <a:pt x="4904" y="3936"/>
                  <a:pt x="5138" y="3836"/>
                  <a:pt x="5371" y="3736"/>
                </a:cubicBezTo>
                <a:cubicBezTo>
                  <a:pt x="6372" y="3169"/>
                  <a:pt x="6672" y="1902"/>
                  <a:pt x="6072" y="968"/>
                </a:cubicBezTo>
                <a:cubicBezTo>
                  <a:pt x="5871" y="667"/>
                  <a:pt x="5571" y="434"/>
                  <a:pt x="5238" y="334"/>
                </a:cubicBezTo>
                <a:cubicBezTo>
                  <a:pt x="4737" y="167"/>
                  <a:pt x="4237" y="100"/>
                  <a:pt x="3737" y="100"/>
                </a:cubicBezTo>
                <a:lnTo>
                  <a:pt x="20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6"/>
          <p:cNvSpPr/>
          <p:nvPr/>
        </p:nvSpPr>
        <p:spPr>
          <a:xfrm>
            <a:off x="4493323" y="3555494"/>
            <a:ext cx="136388" cy="142450"/>
          </a:xfrm>
          <a:custGeom>
            <a:rect b="b" l="l" r="r" t="t"/>
            <a:pathLst>
              <a:path extrusionOk="0" h="7073" w="6772">
                <a:moveTo>
                  <a:pt x="2302" y="1468"/>
                </a:moveTo>
                <a:lnTo>
                  <a:pt x="3236" y="1502"/>
                </a:lnTo>
                <a:cubicBezTo>
                  <a:pt x="3280" y="1496"/>
                  <a:pt x="3326" y="1493"/>
                  <a:pt x="3372" y="1493"/>
                </a:cubicBezTo>
                <a:cubicBezTo>
                  <a:pt x="3601" y="1493"/>
                  <a:pt x="3842" y="1563"/>
                  <a:pt x="4036" y="1702"/>
                </a:cubicBezTo>
                <a:cubicBezTo>
                  <a:pt x="4170" y="1835"/>
                  <a:pt x="4237" y="2035"/>
                  <a:pt x="4203" y="2202"/>
                </a:cubicBezTo>
                <a:cubicBezTo>
                  <a:pt x="4203" y="2369"/>
                  <a:pt x="4170" y="2502"/>
                  <a:pt x="4070" y="2602"/>
                </a:cubicBezTo>
                <a:cubicBezTo>
                  <a:pt x="3970" y="2702"/>
                  <a:pt x="3870" y="2802"/>
                  <a:pt x="3703" y="2802"/>
                </a:cubicBezTo>
                <a:cubicBezTo>
                  <a:pt x="3536" y="2869"/>
                  <a:pt x="3336" y="2869"/>
                  <a:pt x="3169" y="2903"/>
                </a:cubicBezTo>
                <a:lnTo>
                  <a:pt x="2269" y="2869"/>
                </a:lnTo>
                <a:lnTo>
                  <a:pt x="2302" y="1468"/>
                </a:lnTo>
                <a:close/>
                <a:moveTo>
                  <a:pt x="234" y="0"/>
                </a:moveTo>
                <a:lnTo>
                  <a:pt x="0" y="6872"/>
                </a:lnTo>
                <a:lnTo>
                  <a:pt x="2135" y="6939"/>
                </a:lnTo>
                <a:lnTo>
                  <a:pt x="2235" y="4137"/>
                </a:lnTo>
                <a:lnTo>
                  <a:pt x="2435" y="4137"/>
                </a:lnTo>
                <a:cubicBezTo>
                  <a:pt x="2602" y="4137"/>
                  <a:pt x="2802" y="4203"/>
                  <a:pt x="2936" y="4304"/>
                </a:cubicBezTo>
                <a:cubicBezTo>
                  <a:pt x="3102" y="4470"/>
                  <a:pt x="3203" y="4670"/>
                  <a:pt x="3303" y="4871"/>
                </a:cubicBezTo>
                <a:lnTo>
                  <a:pt x="4370" y="6972"/>
                </a:lnTo>
                <a:lnTo>
                  <a:pt x="6772" y="7072"/>
                </a:lnTo>
                <a:lnTo>
                  <a:pt x="5804" y="5037"/>
                </a:lnTo>
                <a:cubicBezTo>
                  <a:pt x="5704" y="4904"/>
                  <a:pt x="5638" y="4771"/>
                  <a:pt x="5504" y="4637"/>
                </a:cubicBezTo>
                <a:cubicBezTo>
                  <a:pt x="5437" y="4504"/>
                  <a:pt x="5304" y="4370"/>
                  <a:pt x="5204" y="4270"/>
                </a:cubicBezTo>
                <a:cubicBezTo>
                  <a:pt x="5037" y="4137"/>
                  <a:pt x="4837" y="4037"/>
                  <a:pt x="4637" y="4003"/>
                </a:cubicBezTo>
                <a:cubicBezTo>
                  <a:pt x="4904" y="3937"/>
                  <a:pt x="5171" y="3870"/>
                  <a:pt x="5404" y="3736"/>
                </a:cubicBezTo>
                <a:cubicBezTo>
                  <a:pt x="6005" y="3403"/>
                  <a:pt x="6371" y="2802"/>
                  <a:pt x="6371" y="2102"/>
                </a:cubicBezTo>
                <a:cubicBezTo>
                  <a:pt x="6405" y="1735"/>
                  <a:pt x="6305" y="1335"/>
                  <a:pt x="6071" y="1001"/>
                </a:cubicBezTo>
                <a:cubicBezTo>
                  <a:pt x="5871" y="701"/>
                  <a:pt x="5604" y="467"/>
                  <a:pt x="5237" y="334"/>
                </a:cubicBezTo>
                <a:cubicBezTo>
                  <a:pt x="4770" y="201"/>
                  <a:pt x="4270" y="134"/>
                  <a:pt x="3736" y="134"/>
                </a:cubicBezTo>
                <a:lnTo>
                  <a:pt x="23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6"/>
          <p:cNvSpPr/>
          <p:nvPr/>
        </p:nvSpPr>
        <p:spPr>
          <a:xfrm>
            <a:off x="4633894" y="3559744"/>
            <a:ext cx="146982" cy="143699"/>
          </a:xfrm>
          <a:custGeom>
            <a:rect b="b" l="l" r="r" t="t"/>
            <a:pathLst>
              <a:path extrusionOk="0" h="7135" w="7298">
                <a:moveTo>
                  <a:pt x="3660" y="1653"/>
                </a:moveTo>
                <a:cubicBezTo>
                  <a:pt x="3694" y="1653"/>
                  <a:pt x="3727" y="1655"/>
                  <a:pt x="3761" y="1657"/>
                </a:cubicBezTo>
                <a:cubicBezTo>
                  <a:pt x="4128" y="1657"/>
                  <a:pt x="4495" y="1824"/>
                  <a:pt x="4762" y="2124"/>
                </a:cubicBezTo>
                <a:cubicBezTo>
                  <a:pt x="5029" y="2558"/>
                  <a:pt x="5162" y="3058"/>
                  <a:pt x="5096" y="3559"/>
                </a:cubicBezTo>
                <a:cubicBezTo>
                  <a:pt x="5162" y="4126"/>
                  <a:pt x="4995" y="4660"/>
                  <a:pt x="4695" y="5127"/>
                </a:cubicBezTo>
                <a:cubicBezTo>
                  <a:pt x="4408" y="5398"/>
                  <a:pt x="4037" y="5532"/>
                  <a:pt x="3669" y="5532"/>
                </a:cubicBezTo>
                <a:cubicBezTo>
                  <a:pt x="3268" y="5532"/>
                  <a:pt x="2872" y="5373"/>
                  <a:pt x="2594" y="5060"/>
                </a:cubicBezTo>
                <a:cubicBezTo>
                  <a:pt x="2294" y="4593"/>
                  <a:pt x="2193" y="4093"/>
                  <a:pt x="2227" y="3559"/>
                </a:cubicBezTo>
                <a:cubicBezTo>
                  <a:pt x="2227" y="3025"/>
                  <a:pt x="2394" y="2491"/>
                  <a:pt x="2694" y="2091"/>
                </a:cubicBezTo>
                <a:cubicBezTo>
                  <a:pt x="2938" y="1816"/>
                  <a:pt x="3294" y="1653"/>
                  <a:pt x="3660" y="1653"/>
                </a:cubicBezTo>
                <a:close/>
                <a:moveTo>
                  <a:pt x="3407" y="1"/>
                </a:moveTo>
                <a:cubicBezTo>
                  <a:pt x="1541" y="1"/>
                  <a:pt x="0" y="1556"/>
                  <a:pt x="125" y="3492"/>
                </a:cubicBezTo>
                <a:cubicBezTo>
                  <a:pt x="59" y="4159"/>
                  <a:pt x="192" y="4893"/>
                  <a:pt x="526" y="5494"/>
                </a:cubicBezTo>
                <a:cubicBezTo>
                  <a:pt x="792" y="6027"/>
                  <a:pt x="1193" y="6428"/>
                  <a:pt x="1726" y="6728"/>
                </a:cubicBezTo>
                <a:cubicBezTo>
                  <a:pt x="2327" y="6995"/>
                  <a:pt x="2961" y="7128"/>
                  <a:pt x="3628" y="7128"/>
                </a:cubicBezTo>
                <a:cubicBezTo>
                  <a:pt x="3709" y="7132"/>
                  <a:pt x="3790" y="7134"/>
                  <a:pt x="3871" y="7134"/>
                </a:cubicBezTo>
                <a:cubicBezTo>
                  <a:pt x="4456" y="7134"/>
                  <a:pt x="5035" y="7025"/>
                  <a:pt x="5563" y="6761"/>
                </a:cubicBezTo>
                <a:cubicBezTo>
                  <a:pt x="6063" y="6494"/>
                  <a:pt x="6463" y="6094"/>
                  <a:pt x="6763" y="5594"/>
                </a:cubicBezTo>
                <a:cubicBezTo>
                  <a:pt x="7064" y="4993"/>
                  <a:pt x="7230" y="4326"/>
                  <a:pt x="7230" y="3659"/>
                </a:cubicBezTo>
                <a:cubicBezTo>
                  <a:pt x="7297" y="2692"/>
                  <a:pt x="6997" y="1758"/>
                  <a:pt x="6396" y="1057"/>
                </a:cubicBezTo>
                <a:cubicBezTo>
                  <a:pt x="5725" y="386"/>
                  <a:pt x="4840" y="21"/>
                  <a:pt x="3916" y="21"/>
                </a:cubicBezTo>
                <a:cubicBezTo>
                  <a:pt x="3875" y="21"/>
                  <a:pt x="3835" y="22"/>
                  <a:pt x="3795" y="23"/>
                </a:cubicBezTo>
                <a:cubicBezTo>
                  <a:pt x="3664" y="8"/>
                  <a:pt x="3535" y="1"/>
                  <a:pt x="34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6"/>
          <p:cNvSpPr/>
          <p:nvPr/>
        </p:nvSpPr>
        <p:spPr>
          <a:xfrm>
            <a:off x="4800990" y="3565564"/>
            <a:ext cx="136408" cy="142450"/>
          </a:xfrm>
          <a:custGeom>
            <a:rect b="b" l="l" r="r" t="t"/>
            <a:pathLst>
              <a:path extrusionOk="0" h="7073" w="6773">
                <a:moveTo>
                  <a:pt x="2302" y="1435"/>
                </a:moveTo>
                <a:lnTo>
                  <a:pt x="3236" y="1469"/>
                </a:lnTo>
                <a:cubicBezTo>
                  <a:pt x="3503" y="1469"/>
                  <a:pt x="3770" y="1535"/>
                  <a:pt x="4004" y="1669"/>
                </a:cubicBezTo>
                <a:cubicBezTo>
                  <a:pt x="4170" y="1802"/>
                  <a:pt x="4237" y="2002"/>
                  <a:pt x="4204" y="2202"/>
                </a:cubicBezTo>
                <a:cubicBezTo>
                  <a:pt x="4204" y="2336"/>
                  <a:pt x="4170" y="2503"/>
                  <a:pt x="4070" y="2603"/>
                </a:cubicBezTo>
                <a:cubicBezTo>
                  <a:pt x="3970" y="2736"/>
                  <a:pt x="3837" y="2803"/>
                  <a:pt x="3703" y="2803"/>
                </a:cubicBezTo>
                <a:cubicBezTo>
                  <a:pt x="3537" y="2870"/>
                  <a:pt x="3337" y="2870"/>
                  <a:pt x="3136" y="2903"/>
                </a:cubicBezTo>
                <a:lnTo>
                  <a:pt x="2269" y="2870"/>
                </a:lnTo>
                <a:lnTo>
                  <a:pt x="2302" y="1435"/>
                </a:lnTo>
                <a:close/>
                <a:moveTo>
                  <a:pt x="201" y="1"/>
                </a:moveTo>
                <a:lnTo>
                  <a:pt x="1" y="6872"/>
                </a:lnTo>
                <a:lnTo>
                  <a:pt x="2136" y="6939"/>
                </a:lnTo>
                <a:lnTo>
                  <a:pt x="2236" y="4137"/>
                </a:lnTo>
                <a:lnTo>
                  <a:pt x="2403" y="4137"/>
                </a:lnTo>
                <a:cubicBezTo>
                  <a:pt x="2603" y="4137"/>
                  <a:pt x="2769" y="4204"/>
                  <a:pt x="2936" y="4337"/>
                </a:cubicBezTo>
                <a:cubicBezTo>
                  <a:pt x="3103" y="4471"/>
                  <a:pt x="3203" y="4671"/>
                  <a:pt x="3303" y="4871"/>
                </a:cubicBezTo>
                <a:lnTo>
                  <a:pt x="4371" y="7006"/>
                </a:lnTo>
                <a:lnTo>
                  <a:pt x="6772" y="7073"/>
                </a:lnTo>
                <a:lnTo>
                  <a:pt x="5805" y="5038"/>
                </a:lnTo>
                <a:cubicBezTo>
                  <a:pt x="5705" y="4904"/>
                  <a:pt x="5605" y="4771"/>
                  <a:pt x="5505" y="4637"/>
                </a:cubicBezTo>
                <a:cubicBezTo>
                  <a:pt x="5405" y="4504"/>
                  <a:pt x="5305" y="4371"/>
                  <a:pt x="5171" y="4271"/>
                </a:cubicBezTo>
                <a:cubicBezTo>
                  <a:pt x="5004" y="4137"/>
                  <a:pt x="4838" y="4070"/>
                  <a:pt x="4637" y="4004"/>
                </a:cubicBezTo>
                <a:cubicBezTo>
                  <a:pt x="4904" y="3937"/>
                  <a:pt x="5171" y="3870"/>
                  <a:pt x="5405" y="3737"/>
                </a:cubicBezTo>
                <a:cubicBezTo>
                  <a:pt x="6005" y="3437"/>
                  <a:pt x="6372" y="2803"/>
                  <a:pt x="6372" y="2102"/>
                </a:cubicBezTo>
                <a:cubicBezTo>
                  <a:pt x="6372" y="1735"/>
                  <a:pt x="6272" y="1335"/>
                  <a:pt x="6072" y="1002"/>
                </a:cubicBezTo>
                <a:cubicBezTo>
                  <a:pt x="5872" y="701"/>
                  <a:pt x="5571" y="468"/>
                  <a:pt x="5238" y="334"/>
                </a:cubicBezTo>
                <a:cubicBezTo>
                  <a:pt x="4771" y="201"/>
                  <a:pt x="4237" y="134"/>
                  <a:pt x="3737" y="134"/>
                </a:cubicBezTo>
                <a:lnTo>
                  <a:pt x="20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6"/>
          <p:cNvSpPr/>
          <p:nvPr/>
        </p:nvSpPr>
        <p:spPr>
          <a:xfrm>
            <a:off x="4195725" y="3804476"/>
            <a:ext cx="687942" cy="134636"/>
          </a:xfrm>
          <a:custGeom>
            <a:rect b="b" l="l" r="r" t="t"/>
            <a:pathLst>
              <a:path extrusionOk="0" h="6685" w="34158">
                <a:moveTo>
                  <a:pt x="4883" y="0"/>
                </a:moveTo>
                <a:cubicBezTo>
                  <a:pt x="4751" y="0"/>
                  <a:pt x="4616" y="50"/>
                  <a:pt x="4503" y="146"/>
                </a:cubicBezTo>
                <a:lnTo>
                  <a:pt x="234" y="4016"/>
                </a:lnTo>
                <a:cubicBezTo>
                  <a:pt x="33" y="4216"/>
                  <a:pt x="0" y="4583"/>
                  <a:pt x="200" y="4816"/>
                </a:cubicBezTo>
                <a:cubicBezTo>
                  <a:pt x="309" y="4925"/>
                  <a:pt x="466" y="4984"/>
                  <a:pt x="624" y="4984"/>
                </a:cubicBezTo>
                <a:cubicBezTo>
                  <a:pt x="759" y="4984"/>
                  <a:pt x="894" y="4942"/>
                  <a:pt x="1001" y="4850"/>
                </a:cubicBezTo>
                <a:lnTo>
                  <a:pt x="4837" y="1314"/>
                </a:lnTo>
                <a:lnTo>
                  <a:pt x="8406" y="5217"/>
                </a:lnTo>
                <a:cubicBezTo>
                  <a:pt x="8506" y="5317"/>
                  <a:pt x="8640" y="5383"/>
                  <a:pt x="8773" y="5417"/>
                </a:cubicBezTo>
                <a:cubicBezTo>
                  <a:pt x="8940" y="5417"/>
                  <a:pt x="9073" y="5350"/>
                  <a:pt x="9207" y="5250"/>
                </a:cubicBezTo>
                <a:lnTo>
                  <a:pt x="13043" y="1748"/>
                </a:lnTo>
                <a:lnTo>
                  <a:pt x="16612" y="5650"/>
                </a:lnTo>
                <a:cubicBezTo>
                  <a:pt x="16716" y="5772"/>
                  <a:pt x="16865" y="5830"/>
                  <a:pt x="17012" y="5830"/>
                </a:cubicBezTo>
                <a:cubicBezTo>
                  <a:pt x="17148" y="5830"/>
                  <a:pt x="17283" y="5780"/>
                  <a:pt x="17379" y="5684"/>
                </a:cubicBezTo>
                <a:lnTo>
                  <a:pt x="21249" y="2148"/>
                </a:lnTo>
                <a:lnTo>
                  <a:pt x="24818" y="6084"/>
                </a:lnTo>
                <a:cubicBezTo>
                  <a:pt x="24926" y="6192"/>
                  <a:pt x="25074" y="6252"/>
                  <a:pt x="25223" y="6252"/>
                </a:cubicBezTo>
                <a:cubicBezTo>
                  <a:pt x="25350" y="6252"/>
                  <a:pt x="25478" y="6209"/>
                  <a:pt x="25585" y="6117"/>
                </a:cubicBezTo>
                <a:lnTo>
                  <a:pt x="29454" y="2581"/>
                </a:lnTo>
                <a:lnTo>
                  <a:pt x="33024" y="6484"/>
                </a:lnTo>
                <a:cubicBezTo>
                  <a:pt x="33124" y="6618"/>
                  <a:pt x="33257" y="6684"/>
                  <a:pt x="33424" y="6684"/>
                </a:cubicBezTo>
                <a:cubicBezTo>
                  <a:pt x="33891" y="6684"/>
                  <a:pt x="34158" y="6117"/>
                  <a:pt x="33858" y="5784"/>
                </a:cubicBezTo>
                <a:lnTo>
                  <a:pt x="29855" y="1447"/>
                </a:lnTo>
                <a:cubicBezTo>
                  <a:pt x="29751" y="1326"/>
                  <a:pt x="29611" y="1268"/>
                  <a:pt x="29468" y="1268"/>
                </a:cubicBezTo>
                <a:cubicBezTo>
                  <a:pt x="29335" y="1268"/>
                  <a:pt x="29200" y="1318"/>
                  <a:pt x="29087" y="1414"/>
                </a:cubicBezTo>
                <a:lnTo>
                  <a:pt x="25218" y="4916"/>
                </a:lnTo>
                <a:lnTo>
                  <a:pt x="21649" y="1014"/>
                </a:lnTo>
                <a:cubicBezTo>
                  <a:pt x="21545" y="892"/>
                  <a:pt x="21405" y="834"/>
                  <a:pt x="21262" y="834"/>
                </a:cubicBezTo>
                <a:cubicBezTo>
                  <a:pt x="21129" y="834"/>
                  <a:pt x="20994" y="884"/>
                  <a:pt x="20882" y="980"/>
                </a:cubicBezTo>
                <a:lnTo>
                  <a:pt x="17046" y="4516"/>
                </a:lnTo>
                <a:lnTo>
                  <a:pt x="13476" y="613"/>
                </a:lnTo>
                <a:cubicBezTo>
                  <a:pt x="13376" y="480"/>
                  <a:pt x="13243" y="413"/>
                  <a:pt x="13076" y="413"/>
                </a:cubicBezTo>
                <a:cubicBezTo>
                  <a:pt x="12943" y="413"/>
                  <a:pt x="12809" y="447"/>
                  <a:pt x="12676" y="547"/>
                </a:cubicBezTo>
                <a:lnTo>
                  <a:pt x="8840" y="4083"/>
                </a:lnTo>
                <a:lnTo>
                  <a:pt x="5270" y="180"/>
                </a:lnTo>
                <a:cubicBezTo>
                  <a:pt x="5167" y="58"/>
                  <a:pt x="5027" y="0"/>
                  <a:pt x="488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6"/>
          <p:cNvSpPr/>
          <p:nvPr/>
        </p:nvSpPr>
        <p:spPr>
          <a:xfrm>
            <a:off x="3440625" y="4006271"/>
            <a:ext cx="99451" cy="280832"/>
          </a:xfrm>
          <a:custGeom>
            <a:rect b="b" l="l" r="r" t="t"/>
            <a:pathLst>
              <a:path extrusionOk="0" h="13944" w="4938">
                <a:moveTo>
                  <a:pt x="1268" y="0"/>
                </a:moveTo>
                <a:lnTo>
                  <a:pt x="1" y="1368"/>
                </a:lnTo>
                <a:lnTo>
                  <a:pt x="2336" y="12709"/>
                </a:lnTo>
                <a:lnTo>
                  <a:pt x="4937" y="13943"/>
                </a:lnTo>
                <a:lnTo>
                  <a:pt x="1268" y="0"/>
                </a:lnTo>
                <a:close/>
              </a:path>
            </a:pathLst>
          </a:custGeom>
          <a:solidFill>
            <a:srgbClr val="80ED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6"/>
          <p:cNvSpPr/>
          <p:nvPr/>
        </p:nvSpPr>
        <p:spPr>
          <a:xfrm>
            <a:off x="3466161" y="4006271"/>
            <a:ext cx="143779" cy="280832"/>
          </a:xfrm>
          <a:custGeom>
            <a:rect b="b" l="l" r="r" t="t"/>
            <a:pathLst>
              <a:path extrusionOk="0" h="13944" w="7139">
                <a:moveTo>
                  <a:pt x="0" y="0"/>
                </a:moveTo>
                <a:lnTo>
                  <a:pt x="3669" y="13943"/>
                </a:lnTo>
                <a:lnTo>
                  <a:pt x="7139" y="11942"/>
                </a:lnTo>
                <a:lnTo>
                  <a:pt x="4170" y="2602"/>
                </a:lnTo>
                <a:lnTo>
                  <a:pt x="0" y="0"/>
                </a:lnTo>
                <a:close/>
              </a:path>
            </a:pathLst>
          </a:custGeom>
          <a:solidFill>
            <a:srgbClr val="80ED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6"/>
          <p:cNvSpPr/>
          <p:nvPr/>
        </p:nvSpPr>
        <p:spPr>
          <a:xfrm>
            <a:off x="3466161" y="4006271"/>
            <a:ext cx="143779" cy="280832"/>
          </a:xfrm>
          <a:custGeom>
            <a:rect b="b" l="l" r="r" t="t"/>
            <a:pathLst>
              <a:path extrusionOk="0" h="13944" w="7139">
                <a:moveTo>
                  <a:pt x="0" y="0"/>
                </a:moveTo>
                <a:lnTo>
                  <a:pt x="3669" y="13943"/>
                </a:lnTo>
                <a:lnTo>
                  <a:pt x="7139" y="11942"/>
                </a:lnTo>
                <a:lnTo>
                  <a:pt x="4170" y="260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6"/>
          <p:cNvSpPr/>
          <p:nvPr/>
        </p:nvSpPr>
        <p:spPr>
          <a:xfrm>
            <a:off x="4622737" y="4110209"/>
            <a:ext cx="538382" cy="218539"/>
          </a:xfrm>
          <a:custGeom>
            <a:rect b="b" l="l" r="r" t="t"/>
            <a:pathLst>
              <a:path extrusionOk="0" h="10851" w="26732">
                <a:moveTo>
                  <a:pt x="23168" y="4909"/>
                </a:moveTo>
                <a:cubicBezTo>
                  <a:pt x="23175" y="4921"/>
                  <a:pt x="23183" y="4934"/>
                  <a:pt x="23195" y="4946"/>
                </a:cubicBezTo>
                <a:cubicBezTo>
                  <a:pt x="23193" y="4941"/>
                  <a:pt x="23184" y="4928"/>
                  <a:pt x="23168" y="4909"/>
                </a:cubicBezTo>
                <a:close/>
                <a:moveTo>
                  <a:pt x="21016" y="0"/>
                </a:moveTo>
                <a:cubicBezTo>
                  <a:pt x="20026" y="0"/>
                  <a:pt x="18889" y="156"/>
                  <a:pt x="17591" y="543"/>
                </a:cubicBezTo>
                <a:cubicBezTo>
                  <a:pt x="17291" y="643"/>
                  <a:pt x="16991" y="810"/>
                  <a:pt x="16757" y="1044"/>
                </a:cubicBezTo>
                <a:cubicBezTo>
                  <a:pt x="12982" y="4722"/>
                  <a:pt x="6411" y="6685"/>
                  <a:pt x="3120" y="6685"/>
                </a:cubicBezTo>
                <a:cubicBezTo>
                  <a:pt x="3038" y="6685"/>
                  <a:pt x="2958" y="6683"/>
                  <a:pt x="2881" y="6681"/>
                </a:cubicBezTo>
                <a:cubicBezTo>
                  <a:pt x="2859" y="6680"/>
                  <a:pt x="2837" y="6680"/>
                  <a:pt x="2815" y="6680"/>
                </a:cubicBezTo>
                <a:cubicBezTo>
                  <a:pt x="77" y="6680"/>
                  <a:pt x="1" y="10784"/>
                  <a:pt x="2747" y="10851"/>
                </a:cubicBezTo>
                <a:lnTo>
                  <a:pt x="3048" y="10851"/>
                </a:lnTo>
                <a:cubicBezTo>
                  <a:pt x="6884" y="10851"/>
                  <a:pt x="14389" y="8849"/>
                  <a:pt x="19259" y="4413"/>
                </a:cubicBezTo>
                <a:cubicBezTo>
                  <a:pt x="19950" y="4242"/>
                  <a:pt x="20530" y="4176"/>
                  <a:pt x="21015" y="4176"/>
                </a:cubicBezTo>
                <a:cubicBezTo>
                  <a:pt x="22443" y="4176"/>
                  <a:pt x="23039" y="4750"/>
                  <a:pt x="23168" y="4909"/>
                </a:cubicBezTo>
                <a:lnTo>
                  <a:pt x="23168" y="4909"/>
                </a:lnTo>
                <a:cubicBezTo>
                  <a:pt x="23157" y="4888"/>
                  <a:pt x="23150" y="4867"/>
                  <a:pt x="23129" y="4846"/>
                </a:cubicBezTo>
                <a:lnTo>
                  <a:pt x="26731" y="2745"/>
                </a:lnTo>
                <a:cubicBezTo>
                  <a:pt x="26651" y="2611"/>
                  <a:pt x="25063" y="0"/>
                  <a:pt x="2101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6"/>
          <p:cNvSpPr/>
          <p:nvPr/>
        </p:nvSpPr>
        <p:spPr>
          <a:xfrm>
            <a:off x="4514147" y="4092930"/>
            <a:ext cx="205589" cy="291587"/>
          </a:xfrm>
          <a:custGeom>
            <a:rect b="b" l="l" r="r" t="t"/>
            <a:pathLst>
              <a:path extrusionOk="0" h="14478" w="10208">
                <a:moveTo>
                  <a:pt x="0" y="0"/>
                </a:moveTo>
                <a:lnTo>
                  <a:pt x="601" y="14010"/>
                </a:lnTo>
                <a:lnTo>
                  <a:pt x="8173" y="14477"/>
                </a:lnTo>
                <a:lnTo>
                  <a:pt x="10208" y="400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6"/>
          <p:cNvSpPr/>
          <p:nvPr/>
        </p:nvSpPr>
        <p:spPr>
          <a:xfrm>
            <a:off x="4678724" y="4100986"/>
            <a:ext cx="58466" cy="283531"/>
          </a:xfrm>
          <a:custGeom>
            <a:rect b="b" l="l" r="r" t="t"/>
            <a:pathLst>
              <a:path extrusionOk="0" h="14078" w="2903">
                <a:moveTo>
                  <a:pt x="2036" y="0"/>
                </a:moveTo>
                <a:lnTo>
                  <a:pt x="1" y="14077"/>
                </a:lnTo>
                <a:lnTo>
                  <a:pt x="1802" y="12309"/>
                </a:lnTo>
                <a:lnTo>
                  <a:pt x="2903" y="3603"/>
                </a:lnTo>
                <a:lnTo>
                  <a:pt x="2036" y="0"/>
                </a:lnTo>
                <a:close/>
              </a:path>
            </a:pathLst>
          </a:custGeom>
          <a:solidFill>
            <a:srgbClr val="80ED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6"/>
          <p:cNvSpPr/>
          <p:nvPr/>
        </p:nvSpPr>
        <p:spPr>
          <a:xfrm>
            <a:off x="4678724" y="4100986"/>
            <a:ext cx="58466" cy="283531"/>
          </a:xfrm>
          <a:custGeom>
            <a:rect b="b" l="l" r="r" t="t"/>
            <a:pathLst>
              <a:path extrusionOk="0" h="14078" w="2903">
                <a:moveTo>
                  <a:pt x="2036" y="0"/>
                </a:moveTo>
                <a:lnTo>
                  <a:pt x="1" y="14077"/>
                </a:lnTo>
                <a:lnTo>
                  <a:pt x="1802" y="12309"/>
                </a:lnTo>
                <a:lnTo>
                  <a:pt x="2903" y="3603"/>
                </a:lnTo>
                <a:lnTo>
                  <a:pt x="20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6"/>
          <p:cNvSpPr/>
          <p:nvPr/>
        </p:nvSpPr>
        <p:spPr>
          <a:xfrm>
            <a:off x="5252350" y="3523493"/>
            <a:ext cx="347435" cy="754223"/>
          </a:xfrm>
          <a:custGeom>
            <a:rect b="b" l="l" r="r" t="t"/>
            <a:pathLst>
              <a:path extrusionOk="0" h="37449" w="17251">
                <a:moveTo>
                  <a:pt x="1335" y="0"/>
                </a:moveTo>
                <a:cubicBezTo>
                  <a:pt x="670" y="0"/>
                  <a:pt x="1" y="472"/>
                  <a:pt x="72" y="1356"/>
                </a:cubicBezTo>
                <a:cubicBezTo>
                  <a:pt x="105" y="1923"/>
                  <a:pt x="1172" y="15633"/>
                  <a:pt x="2273" y="22171"/>
                </a:cubicBezTo>
                <a:cubicBezTo>
                  <a:pt x="2273" y="22238"/>
                  <a:pt x="2306" y="22338"/>
                  <a:pt x="2340" y="22404"/>
                </a:cubicBezTo>
                <a:cubicBezTo>
                  <a:pt x="4575" y="28075"/>
                  <a:pt x="10446" y="33913"/>
                  <a:pt x="14782" y="37215"/>
                </a:cubicBezTo>
                <a:cubicBezTo>
                  <a:pt x="14982" y="37382"/>
                  <a:pt x="15249" y="37448"/>
                  <a:pt x="15516" y="37448"/>
                </a:cubicBezTo>
                <a:lnTo>
                  <a:pt x="15549" y="37448"/>
                </a:lnTo>
                <a:cubicBezTo>
                  <a:pt x="16750" y="37448"/>
                  <a:pt x="17250" y="35947"/>
                  <a:pt x="16283" y="35213"/>
                </a:cubicBezTo>
                <a:cubicBezTo>
                  <a:pt x="13047" y="32745"/>
                  <a:pt x="6943" y="27108"/>
                  <a:pt x="4708" y="21604"/>
                </a:cubicBezTo>
                <a:cubicBezTo>
                  <a:pt x="3641" y="15132"/>
                  <a:pt x="2573" y="1289"/>
                  <a:pt x="2573" y="1156"/>
                </a:cubicBezTo>
                <a:cubicBezTo>
                  <a:pt x="2511" y="372"/>
                  <a:pt x="1924" y="0"/>
                  <a:pt x="13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6"/>
          <p:cNvSpPr/>
          <p:nvPr/>
        </p:nvSpPr>
        <p:spPr>
          <a:xfrm>
            <a:off x="5593952" y="4218136"/>
            <a:ext cx="121364" cy="72323"/>
          </a:xfrm>
          <a:custGeom>
            <a:rect b="b" l="l" r="r" t="t"/>
            <a:pathLst>
              <a:path extrusionOk="0" h="3591" w="6026">
                <a:moveTo>
                  <a:pt x="1825" y="0"/>
                </a:moveTo>
                <a:cubicBezTo>
                  <a:pt x="777" y="0"/>
                  <a:pt x="0" y="1500"/>
                  <a:pt x="1089" y="2289"/>
                </a:cubicBezTo>
                <a:cubicBezTo>
                  <a:pt x="2290" y="3157"/>
                  <a:pt x="3391" y="3590"/>
                  <a:pt x="4358" y="3590"/>
                </a:cubicBezTo>
                <a:cubicBezTo>
                  <a:pt x="6026" y="3590"/>
                  <a:pt x="6026" y="1088"/>
                  <a:pt x="4358" y="1088"/>
                </a:cubicBezTo>
                <a:cubicBezTo>
                  <a:pt x="4158" y="1088"/>
                  <a:pt x="3591" y="1022"/>
                  <a:pt x="2557" y="254"/>
                </a:cubicBezTo>
                <a:cubicBezTo>
                  <a:pt x="2311" y="76"/>
                  <a:pt x="2061" y="0"/>
                  <a:pt x="182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6"/>
          <p:cNvSpPr/>
          <p:nvPr/>
        </p:nvSpPr>
        <p:spPr>
          <a:xfrm>
            <a:off x="5613185" y="4201340"/>
            <a:ext cx="298978" cy="133347"/>
          </a:xfrm>
          <a:custGeom>
            <a:rect b="b" l="l" r="r" t="t"/>
            <a:pathLst>
              <a:path extrusionOk="0" h="6621" w="14845">
                <a:moveTo>
                  <a:pt x="5858" y="0"/>
                </a:moveTo>
                <a:cubicBezTo>
                  <a:pt x="3702" y="0"/>
                  <a:pt x="1321" y="651"/>
                  <a:pt x="501" y="3090"/>
                </a:cubicBezTo>
                <a:cubicBezTo>
                  <a:pt x="1" y="4558"/>
                  <a:pt x="2502" y="5492"/>
                  <a:pt x="3737" y="5992"/>
                </a:cubicBezTo>
                <a:cubicBezTo>
                  <a:pt x="4901" y="6444"/>
                  <a:pt x="5912" y="6621"/>
                  <a:pt x="6697" y="6621"/>
                </a:cubicBezTo>
                <a:cubicBezTo>
                  <a:pt x="8518" y="6621"/>
                  <a:pt x="9122" y="5667"/>
                  <a:pt x="7606" y="4991"/>
                </a:cubicBezTo>
                <a:lnTo>
                  <a:pt x="7606" y="4991"/>
                </a:lnTo>
                <a:cubicBezTo>
                  <a:pt x="7606" y="4991"/>
                  <a:pt x="9375" y="5284"/>
                  <a:pt x="11076" y="5284"/>
                </a:cubicBezTo>
                <a:cubicBezTo>
                  <a:pt x="12008" y="5284"/>
                  <a:pt x="12920" y="5196"/>
                  <a:pt x="13510" y="4925"/>
                </a:cubicBezTo>
                <a:cubicBezTo>
                  <a:pt x="14845" y="4291"/>
                  <a:pt x="14845" y="3157"/>
                  <a:pt x="13810" y="2490"/>
                </a:cubicBezTo>
                <a:cubicBezTo>
                  <a:pt x="12376" y="1622"/>
                  <a:pt x="10808" y="955"/>
                  <a:pt x="9207" y="488"/>
                </a:cubicBezTo>
                <a:cubicBezTo>
                  <a:pt x="8474" y="257"/>
                  <a:pt x="7210" y="0"/>
                  <a:pt x="58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6"/>
          <p:cNvSpPr/>
          <p:nvPr/>
        </p:nvSpPr>
        <p:spPr>
          <a:xfrm>
            <a:off x="5194671" y="3449401"/>
            <a:ext cx="169982" cy="247138"/>
          </a:xfrm>
          <a:custGeom>
            <a:rect b="b" l="l" r="r" t="t"/>
            <a:pathLst>
              <a:path extrusionOk="0" h="12271" w="8440">
                <a:moveTo>
                  <a:pt x="3767" y="1"/>
                </a:moveTo>
                <a:cubicBezTo>
                  <a:pt x="1792" y="1"/>
                  <a:pt x="970" y="2342"/>
                  <a:pt x="500" y="5535"/>
                </a:cubicBezTo>
                <a:cubicBezTo>
                  <a:pt x="0" y="8904"/>
                  <a:pt x="100" y="11907"/>
                  <a:pt x="2368" y="12240"/>
                </a:cubicBezTo>
                <a:cubicBezTo>
                  <a:pt x="2508" y="12260"/>
                  <a:pt x="2650" y="12270"/>
                  <a:pt x="2793" y="12270"/>
                </a:cubicBezTo>
                <a:cubicBezTo>
                  <a:pt x="4998" y="12270"/>
                  <a:pt x="7469" y="9900"/>
                  <a:pt x="7939" y="6736"/>
                </a:cubicBezTo>
                <a:cubicBezTo>
                  <a:pt x="8439" y="3367"/>
                  <a:pt x="6471" y="365"/>
                  <a:pt x="4170" y="31"/>
                </a:cubicBezTo>
                <a:cubicBezTo>
                  <a:pt x="4030" y="11"/>
                  <a:pt x="3896" y="1"/>
                  <a:pt x="376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6"/>
          <p:cNvSpPr/>
          <p:nvPr/>
        </p:nvSpPr>
        <p:spPr>
          <a:xfrm>
            <a:off x="4381791" y="4286408"/>
            <a:ext cx="47047" cy="79291"/>
          </a:xfrm>
          <a:custGeom>
            <a:rect b="b" l="l" r="r" t="t"/>
            <a:pathLst>
              <a:path extrusionOk="0" h="3937" w="2336">
                <a:moveTo>
                  <a:pt x="1" y="0"/>
                </a:moveTo>
                <a:lnTo>
                  <a:pt x="668" y="1968"/>
                </a:lnTo>
                <a:lnTo>
                  <a:pt x="1" y="3936"/>
                </a:lnTo>
                <a:lnTo>
                  <a:pt x="1202" y="3936"/>
                </a:lnTo>
                <a:lnTo>
                  <a:pt x="2336" y="1968"/>
                </a:lnTo>
                <a:lnTo>
                  <a:pt x="120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6"/>
          <p:cNvSpPr/>
          <p:nvPr/>
        </p:nvSpPr>
        <p:spPr>
          <a:xfrm>
            <a:off x="4334102" y="4297827"/>
            <a:ext cx="49061" cy="57782"/>
          </a:xfrm>
          <a:custGeom>
            <a:rect b="b" l="l" r="r" t="t"/>
            <a:pathLst>
              <a:path extrusionOk="0" h="2869" w="2436">
                <a:moveTo>
                  <a:pt x="534" y="0"/>
                </a:moveTo>
                <a:lnTo>
                  <a:pt x="1" y="1568"/>
                </a:lnTo>
                <a:lnTo>
                  <a:pt x="868" y="2869"/>
                </a:lnTo>
                <a:lnTo>
                  <a:pt x="2436" y="2435"/>
                </a:lnTo>
                <a:lnTo>
                  <a:pt x="2436" y="2435"/>
                </a:lnTo>
                <a:cubicBezTo>
                  <a:pt x="2414" y="2436"/>
                  <a:pt x="2393" y="2437"/>
                  <a:pt x="2372" y="2437"/>
                </a:cubicBezTo>
                <a:cubicBezTo>
                  <a:pt x="1033" y="2437"/>
                  <a:pt x="1022" y="397"/>
                  <a:pt x="2342" y="397"/>
                </a:cubicBezTo>
                <a:cubicBezTo>
                  <a:pt x="2373" y="397"/>
                  <a:pt x="2404" y="398"/>
                  <a:pt x="2436" y="400"/>
                </a:cubicBezTo>
                <a:lnTo>
                  <a:pt x="53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6"/>
          <p:cNvSpPr/>
          <p:nvPr/>
        </p:nvSpPr>
        <p:spPr>
          <a:xfrm>
            <a:off x="4317990" y="4286408"/>
            <a:ext cx="91375" cy="79291"/>
          </a:xfrm>
          <a:custGeom>
            <a:rect b="b" l="l" r="r" t="t"/>
            <a:pathLst>
              <a:path extrusionOk="0" h="3937" w="4537">
                <a:moveTo>
                  <a:pt x="2255" y="942"/>
                </a:moveTo>
                <a:cubicBezTo>
                  <a:pt x="2791" y="942"/>
                  <a:pt x="3302" y="1354"/>
                  <a:pt x="3302" y="1968"/>
                </a:cubicBezTo>
                <a:cubicBezTo>
                  <a:pt x="3302" y="2535"/>
                  <a:pt x="2835" y="3002"/>
                  <a:pt x="2268" y="3002"/>
                </a:cubicBezTo>
                <a:cubicBezTo>
                  <a:pt x="1368" y="3002"/>
                  <a:pt x="901" y="1901"/>
                  <a:pt x="1534" y="1234"/>
                </a:cubicBezTo>
                <a:cubicBezTo>
                  <a:pt x="1747" y="1032"/>
                  <a:pt x="2004" y="942"/>
                  <a:pt x="2255" y="942"/>
                </a:cubicBezTo>
                <a:close/>
                <a:moveTo>
                  <a:pt x="1134" y="0"/>
                </a:moveTo>
                <a:lnTo>
                  <a:pt x="0" y="1968"/>
                </a:lnTo>
                <a:lnTo>
                  <a:pt x="1134" y="3936"/>
                </a:lnTo>
                <a:lnTo>
                  <a:pt x="3402" y="3936"/>
                </a:lnTo>
                <a:lnTo>
                  <a:pt x="4537" y="1968"/>
                </a:lnTo>
                <a:lnTo>
                  <a:pt x="340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6"/>
          <p:cNvSpPr/>
          <p:nvPr/>
        </p:nvSpPr>
        <p:spPr>
          <a:xfrm>
            <a:off x="5976617" y="4225265"/>
            <a:ext cx="34963" cy="58466"/>
          </a:xfrm>
          <a:custGeom>
            <a:rect b="b" l="l" r="r" t="t"/>
            <a:pathLst>
              <a:path extrusionOk="0" h="2903" w="1736">
                <a:moveTo>
                  <a:pt x="835" y="1"/>
                </a:moveTo>
                <a:lnTo>
                  <a:pt x="1" y="1468"/>
                </a:lnTo>
                <a:lnTo>
                  <a:pt x="835" y="2903"/>
                </a:lnTo>
                <a:lnTo>
                  <a:pt x="1735" y="2903"/>
                </a:lnTo>
                <a:lnTo>
                  <a:pt x="1202" y="1468"/>
                </a:lnTo>
                <a:lnTo>
                  <a:pt x="173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6"/>
          <p:cNvSpPr/>
          <p:nvPr/>
        </p:nvSpPr>
        <p:spPr>
          <a:xfrm>
            <a:off x="6010210" y="4234005"/>
            <a:ext cx="36292" cy="42334"/>
          </a:xfrm>
          <a:custGeom>
            <a:rect b="b" l="l" r="r" t="t"/>
            <a:pathLst>
              <a:path extrusionOk="0" h="2102" w="1802">
                <a:moveTo>
                  <a:pt x="1435" y="0"/>
                </a:moveTo>
                <a:lnTo>
                  <a:pt x="1" y="267"/>
                </a:lnTo>
                <a:cubicBezTo>
                  <a:pt x="22" y="266"/>
                  <a:pt x="42" y="265"/>
                  <a:pt x="62" y="265"/>
                </a:cubicBezTo>
                <a:cubicBezTo>
                  <a:pt x="1038" y="265"/>
                  <a:pt x="1048" y="1772"/>
                  <a:pt x="91" y="1772"/>
                </a:cubicBezTo>
                <a:cubicBezTo>
                  <a:pt x="62" y="1772"/>
                  <a:pt x="32" y="1771"/>
                  <a:pt x="1" y="1768"/>
                </a:cubicBezTo>
                <a:lnTo>
                  <a:pt x="1" y="1768"/>
                </a:lnTo>
                <a:lnTo>
                  <a:pt x="1168" y="2102"/>
                </a:lnTo>
                <a:lnTo>
                  <a:pt x="1802" y="1134"/>
                </a:lnTo>
                <a:lnTo>
                  <a:pt x="143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6"/>
          <p:cNvSpPr/>
          <p:nvPr/>
        </p:nvSpPr>
        <p:spPr>
          <a:xfrm>
            <a:off x="5990735" y="4225265"/>
            <a:ext cx="67207" cy="58466"/>
          </a:xfrm>
          <a:custGeom>
            <a:rect b="b" l="l" r="r" t="t"/>
            <a:pathLst>
              <a:path extrusionOk="0" h="2903" w="3337">
                <a:moveTo>
                  <a:pt x="1670" y="695"/>
                </a:moveTo>
                <a:cubicBezTo>
                  <a:pt x="1857" y="695"/>
                  <a:pt x="2048" y="769"/>
                  <a:pt x="2202" y="935"/>
                </a:cubicBezTo>
                <a:cubicBezTo>
                  <a:pt x="2702" y="1402"/>
                  <a:pt x="2335" y="2202"/>
                  <a:pt x="1668" y="2202"/>
                </a:cubicBezTo>
                <a:cubicBezTo>
                  <a:pt x="1268" y="2202"/>
                  <a:pt x="901" y="1869"/>
                  <a:pt x="934" y="1468"/>
                </a:cubicBezTo>
                <a:cubicBezTo>
                  <a:pt x="934" y="999"/>
                  <a:pt x="1293" y="695"/>
                  <a:pt x="1670" y="695"/>
                </a:cubicBezTo>
                <a:close/>
                <a:moveTo>
                  <a:pt x="834" y="1"/>
                </a:moveTo>
                <a:lnTo>
                  <a:pt x="0" y="1468"/>
                </a:lnTo>
                <a:lnTo>
                  <a:pt x="834" y="2903"/>
                </a:lnTo>
                <a:lnTo>
                  <a:pt x="2502" y="2903"/>
                </a:lnTo>
                <a:lnTo>
                  <a:pt x="3336" y="1468"/>
                </a:lnTo>
                <a:lnTo>
                  <a:pt x="25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6"/>
          <p:cNvSpPr/>
          <p:nvPr/>
        </p:nvSpPr>
        <p:spPr>
          <a:xfrm>
            <a:off x="5346481" y="4287072"/>
            <a:ext cx="73934" cy="35628"/>
          </a:xfrm>
          <a:custGeom>
            <a:rect b="b" l="l" r="r" t="t"/>
            <a:pathLst>
              <a:path extrusionOk="0" h="1769" w="3671">
                <a:moveTo>
                  <a:pt x="901" y="0"/>
                </a:moveTo>
                <a:cubicBezTo>
                  <a:pt x="401" y="0"/>
                  <a:pt x="1" y="401"/>
                  <a:pt x="1" y="901"/>
                </a:cubicBezTo>
                <a:cubicBezTo>
                  <a:pt x="1" y="1368"/>
                  <a:pt x="401" y="1768"/>
                  <a:pt x="901" y="1768"/>
                </a:cubicBezTo>
                <a:lnTo>
                  <a:pt x="2769" y="1768"/>
                </a:lnTo>
                <a:cubicBezTo>
                  <a:pt x="3270" y="1768"/>
                  <a:pt x="3670" y="1368"/>
                  <a:pt x="3670" y="901"/>
                </a:cubicBezTo>
                <a:cubicBezTo>
                  <a:pt x="3670" y="401"/>
                  <a:pt x="3270" y="0"/>
                  <a:pt x="27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6"/>
          <p:cNvSpPr/>
          <p:nvPr/>
        </p:nvSpPr>
        <p:spPr>
          <a:xfrm>
            <a:off x="5293414" y="4269531"/>
            <a:ext cx="86864" cy="75042"/>
          </a:xfrm>
          <a:custGeom>
            <a:rect b="b" l="l" r="r" t="t"/>
            <a:pathLst>
              <a:path extrusionOk="0" h="3726" w="4313">
                <a:moveTo>
                  <a:pt x="2116" y="0"/>
                </a:moveTo>
                <a:cubicBezTo>
                  <a:pt x="1484" y="0"/>
                  <a:pt x="852" y="315"/>
                  <a:pt x="501" y="972"/>
                </a:cubicBezTo>
                <a:cubicBezTo>
                  <a:pt x="1" y="1906"/>
                  <a:pt x="368" y="3040"/>
                  <a:pt x="1335" y="3540"/>
                </a:cubicBezTo>
                <a:cubicBezTo>
                  <a:pt x="1602" y="3667"/>
                  <a:pt x="1873" y="3725"/>
                  <a:pt x="2136" y="3725"/>
                </a:cubicBezTo>
                <a:cubicBezTo>
                  <a:pt x="3316" y="3725"/>
                  <a:pt x="4313" y="2554"/>
                  <a:pt x="3903" y="1272"/>
                </a:cubicBezTo>
                <a:cubicBezTo>
                  <a:pt x="3614" y="440"/>
                  <a:pt x="2864" y="0"/>
                  <a:pt x="21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6"/>
          <p:cNvSpPr/>
          <p:nvPr/>
        </p:nvSpPr>
        <p:spPr>
          <a:xfrm>
            <a:off x="5313573" y="4264234"/>
            <a:ext cx="46362" cy="81305"/>
          </a:xfrm>
          <a:custGeom>
            <a:rect b="b" l="l" r="r" t="t"/>
            <a:pathLst>
              <a:path extrusionOk="0" h="4037" w="2302">
                <a:moveTo>
                  <a:pt x="1802" y="0"/>
                </a:moveTo>
                <a:lnTo>
                  <a:pt x="0" y="3803"/>
                </a:lnTo>
                <a:lnTo>
                  <a:pt x="501" y="4037"/>
                </a:lnTo>
                <a:lnTo>
                  <a:pt x="2302" y="234"/>
                </a:lnTo>
                <a:lnTo>
                  <a:pt x="180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8" name="Google Shape;288;p26"/>
          <p:cNvCxnSpPr>
            <a:stCxn id="236" idx="2"/>
          </p:cNvCxnSpPr>
          <p:nvPr/>
        </p:nvCxnSpPr>
        <p:spPr>
          <a:xfrm flipH="1">
            <a:off x="5364644" y="2402080"/>
            <a:ext cx="771000" cy="520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89" name="Google Shape;289;p26"/>
          <p:cNvCxnSpPr>
            <a:stCxn id="240" idx="6"/>
          </p:cNvCxnSpPr>
          <p:nvPr/>
        </p:nvCxnSpPr>
        <p:spPr>
          <a:xfrm>
            <a:off x="2524947" y="2573242"/>
            <a:ext cx="1763700" cy="558600"/>
          </a:xfrm>
          <a:prstGeom prst="bentConnector3">
            <a:avLst>
              <a:gd fmla="val 29238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90" name="Google Shape;290;p26"/>
          <p:cNvCxnSpPr>
            <a:stCxn id="237" idx="2"/>
          </p:cNvCxnSpPr>
          <p:nvPr/>
        </p:nvCxnSpPr>
        <p:spPr>
          <a:xfrm flipH="1">
            <a:off x="5445794" y="3261605"/>
            <a:ext cx="1167900" cy="585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pic>
        <p:nvPicPr>
          <p:cNvPr id="291" name="Google Shape;2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350" y="1319050"/>
            <a:ext cx="1323038" cy="99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oogle Shape;296;p27"/>
          <p:cNvGrpSpPr/>
          <p:nvPr/>
        </p:nvGrpSpPr>
        <p:grpSpPr>
          <a:xfrm>
            <a:off x="3188339" y="1373713"/>
            <a:ext cx="3204999" cy="3143100"/>
            <a:chOff x="5500926" y="433888"/>
            <a:chExt cx="3204999" cy="3143100"/>
          </a:xfrm>
        </p:grpSpPr>
        <p:sp>
          <p:nvSpPr>
            <p:cNvPr id="297" name="Google Shape;297;p27"/>
            <p:cNvSpPr/>
            <p:nvPr/>
          </p:nvSpPr>
          <p:spPr>
            <a:xfrm>
              <a:off x="5562825" y="433888"/>
              <a:ext cx="3143100" cy="314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8" name="Google Shape;298;p27"/>
            <p:cNvGrpSpPr/>
            <p:nvPr/>
          </p:nvGrpSpPr>
          <p:grpSpPr>
            <a:xfrm>
              <a:off x="5500926" y="539973"/>
              <a:ext cx="2923065" cy="2854728"/>
              <a:chOff x="2215075" y="1064425"/>
              <a:chExt cx="1564475" cy="1527900"/>
            </a:xfrm>
          </p:grpSpPr>
          <p:sp>
            <p:nvSpPr>
              <p:cNvPr id="299" name="Google Shape;299;p27"/>
              <p:cNvSpPr/>
              <p:nvPr/>
            </p:nvSpPr>
            <p:spPr>
              <a:xfrm>
                <a:off x="3027325" y="2502225"/>
                <a:ext cx="151800" cy="55075"/>
              </a:xfrm>
              <a:custGeom>
                <a:rect b="b" l="l" r="r" t="t"/>
                <a:pathLst>
                  <a:path extrusionOk="0" h="2203" w="6072">
                    <a:moveTo>
                      <a:pt x="5938" y="1"/>
                    </a:moveTo>
                    <a:lnTo>
                      <a:pt x="1" y="1802"/>
                    </a:lnTo>
                    <a:lnTo>
                      <a:pt x="134" y="2202"/>
                    </a:lnTo>
                    <a:lnTo>
                      <a:pt x="6072" y="401"/>
                    </a:lnTo>
                    <a:lnTo>
                      <a:pt x="5938" y="1"/>
                    </a:lnTo>
                    <a:close/>
                  </a:path>
                </a:pathLst>
              </a:custGeom>
              <a:solidFill>
                <a:srgbClr val="80ED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7"/>
              <p:cNvSpPr/>
              <p:nvPr/>
            </p:nvSpPr>
            <p:spPr>
              <a:xfrm>
                <a:off x="3219125" y="2465550"/>
                <a:ext cx="81750" cy="34200"/>
              </a:xfrm>
              <a:custGeom>
                <a:rect b="b" l="l" r="r" t="t"/>
                <a:pathLst>
                  <a:path extrusionOk="0" h="1368" w="3270">
                    <a:moveTo>
                      <a:pt x="3170" y="0"/>
                    </a:moveTo>
                    <a:lnTo>
                      <a:pt x="1" y="967"/>
                    </a:lnTo>
                    <a:lnTo>
                      <a:pt x="101" y="1368"/>
                    </a:lnTo>
                    <a:lnTo>
                      <a:pt x="3270" y="400"/>
                    </a:lnTo>
                    <a:lnTo>
                      <a:pt x="3170" y="0"/>
                    </a:lnTo>
                    <a:close/>
                  </a:path>
                </a:pathLst>
              </a:custGeom>
              <a:solidFill>
                <a:srgbClr val="80ED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7"/>
              <p:cNvSpPr/>
              <p:nvPr/>
            </p:nvSpPr>
            <p:spPr>
              <a:xfrm>
                <a:off x="2563675" y="1747525"/>
                <a:ext cx="935675" cy="844800"/>
              </a:xfrm>
              <a:custGeom>
                <a:rect b="b" l="l" r="r" t="t"/>
                <a:pathLst>
                  <a:path extrusionOk="0" h="33792" w="37427">
                    <a:moveTo>
                      <a:pt x="29922" y="1"/>
                    </a:moveTo>
                    <a:lnTo>
                      <a:pt x="0" y="9107"/>
                    </a:lnTo>
                    <a:lnTo>
                      <a:pt x="7506" y="33791"/>
                    </a:lnTo>
                    <a:lnTo>
                      <a:pt x="37427" y="24652"/>
                    </a:lnTo>
                    <a:lnTo>
                      <a:pt x="29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7"/>
              <p:cNvSpPr/>
              <p:nvPr/>
            </p:nvSpPr>
            <p:spPr>
              <a:xfrm>
                <a:off x="3311700" y="1662475"/>
                <a:ext cx="467850" cy="702175"/>
              </a:xfrm>
              <a:custGeom>
                <a:rect b="b" l="l" r="r" t="t"/>
                <a:pathLst>
                  <a:path extrusionOk="0" h="28087" w="18714">
                    <a:moveTo>
                      <a:pt x="11175" y="0"/>
                    </a:moveTo>
                    <a:lnTo>
                      <a:pt x="1" y="3403"/>
                    </a:lnTo>
                    <a:lnTo>
                      <a:pt x="7506" y="28087"/>
                    </a:lnTo>
                    <a:lnTo>
                      <a:pt x="18714" y="24651"/>
                    </a:lnTo>
                    <a:lnTo>
                      <a:pt x="11175" y="0"/>
                    </a:lnTo>
                    <a:close/>
                  </a:path>
                </a:pathLst>
              </a:custGeom>
              <a:solidFill>
                <a:srgbClr val="80ED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7"/>
              <p:cNvSpPr/>
              <p:nvPr/>
            </p:nvSpPr>
            <p:spPr>
              <a:xfrm>
                <a:off x="3311700" y="1662475"/>
                <a:ext cx="467850" cy="702175"/>
              </a:xfrm>
              <a:custGeom>
                <a:rect b="b" l="l" r="r" t="t"/>
                <a:pathLst>
                  <a:path extrusionOk="0" h="28087" w="18714">
                    <a:moveTo>
                      <a:pt x="11175" y="0"/>
                    </a:moveTo>
                    <a:lnTo>
                      <a:pt x="1" y="3403"/>
                    </a:lnTo>
                    <a:lnTo>
                      <a:pt x="7506" y="28087"/>
                    </a:lnTo>
                    <a:lnTo>
                      <a:pt x="18714" y="24651"/>
                    </a:lnTo>
                    <a:lnTo>
                      <a:pt x="111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27"/>
              <p:cNvSpPr/>
              <p:nvPr/>
            </p:nvSpPr>
            <p:spPr>
              <a:xfrm>
                <a:off x="3229150" y="1995200"/>
                <a:ext cx="403650" cy="298575"/>
              </a:xfrm>
              <a:custGeom>
                <a:rect b="b" l="l" r="r" t="t"/>
                <a:pathLst>
                  <a:path extrusionOk="0" h="11943" w="16146">
                    <a:moveTo>
                      <a:pt x="13810" y="1"/>
                    </a:moveTo>
                    <a:lnTo>
                      <a:pt x="0" y="4170"/>
                    </a:lnTo>
                    <a:lnTo>
                      <a:pt x="2335" y="11943"/>
                    </a:lnTo>
                    <a:lnTo>
                      <a:pt x="16145" y="7773"/>
                    </a:lnTo>
                    <a:lnTo>
                      <a:pt x="13810" y="1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27"/>
              <p:cNvSpPr/>
              <p:nvPr/>
            </p:nvSpPr>
            <p:spPr>
              <a:xfrm>
                <a:off x="2672075" y="1993525"/>
                <a:ext cx="169325" cy="169325"/>
              </a:xfrm>
              <a:custGeom>
                <a:rect b="b" l="l" r="r" t="t"/>
                <a:pathLst>
                  <a:path extrusionOk="0" h="6773" w="6773">
                    <a:moveTo>
                      <a:pt x="5204" y="1"/>
                    </a:moveTo>
                    <a:lnTo>
                      <a:pt x="1" y="1602"/>
                    </a:lnTo>
                    <a:lnTo>
                      <a:pt x="1602" y="6772"/>
                    </a:lnTo>
                    <a:lnTo>
                      <a:pt x="6772" y="5205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27"/>
              <p:cNvSpPr/>
              <p:nvPr/>
            </p:nvSpPr>
            <p:spPr>
              <a:xfrm>
                <a:off x="2831350" y="1945175"/>
                <a:ext cx="168500" cy="169300"/>
              </a:xfrm>
              <a:custGeom>
                <a:rect b="b" l="l" r="r" t="t"/>
                <a:pathLst>
                  <a:path extrusionOk="0" h="6772" w="6740">
                    <a:moveTo>
                      <a:pt x="5171" y="0"/>
                    </a:moveTo>
                    <a:lnTo>
                      <a:pt x="1" y="1601"/>
                    </a:lnTo>
                    <a:lnTo>
                      <a:pt x="1569" y="6772"/>
                    </a:lnTo>
                    <a:lnTo>
                      <a:pt x="6739" y="5204"/>
                    </a:lnTo>
                    <a:lnTo>
                      <a:pt x="5171" y="0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7"/>
              <p:cNvSpPr/>
              <p:nvPr/>
            </p:nvSpPr>
            <p:spPr>
              <a:xfrm>
                <a:off x="2827200" y="1103350"/>
                <a:ext cx="231025" cy="339150"/>
              </a:xfrm>
              <a:custGeom>
                <a:rect b="b" l="l" r="r" t="t"/>
                <a:pathLst>
                  <a:path extrusionOk="0" h="13566" w="9241">
                    <a:moveTo>
                      <a:pt x="4145" y="1"/>
                    </a:moveTo>
                    <a:cubicBezTo>
                      <a:pt x="3944" y="1"/>
                      <a:pt x="3740" y="17"/>
                      <a:pt x="3536" y="49"/>
                    </a:cubicBezTo>
                    <a:cubicBezTo>
                      <a:pt x="1434" y="383"/>
                      <a:pt x="0" y="2384"/>
                      <a:pt x="334" y="4486"/>
                    </a:cubicBezTo>
                    <a:lnTo>
                      <a:pt x="1268" y="10323"/>
                    </a:lnTo>
                    <a:cubicBezTo>
                      <a:pt x="1571" y="12234"/>
                      <a:pt x="3226" y="13566"/>
                      <a:pt x="5129" y="13566"/>
                    </a:cubicBezTo>
                    <a:cubicBezTo>
                      <a:pt x="5318" y="13566"/>
                      <a:pt x="5511" y="13553"/>
                      <a:pt x="5704" y="13525"/>
                    </a:cubicBezTo>
                    <a:cubicBezTo>
                      <a:pt x="7806" y="13159"/>
                      <a:pt x="9240" y="11190"/>
                      <a:pt x="8906" y="9089"/>
                    </a:cubicBezTo>
                    <a:lnTo>
                      <a:pt x="7972" y="3251"/>
                    </a:lnTo>
                    <a:cubicBezTo>
                      <a:pt x="7671" y="1354"/>
                      <a:pt x="6011" y="1"/>
                      <a:pt x="4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27"/>
              <p:cNvSpPr/>
              <p:nvPr/>
            </p:nvSpPr>
            <p:spPr>
              <a:xfrm>
                <a:off x="2875550" y="1207050"/>
                <a:ext cx="147100" cy="123650"/>
              </a:xfrm>
              <a:custGeom>
                <a:rect b="b" l="l" r="r" t="t"/>
                <a:pathLst>
                  <a:path extrusionOk="0" h="4946" w="5884">
                    <a:moveTo>
                      <a:pt x="2699" y="1"/>
                    </a:moveTo>
                    <a:cubicBezTo>
                      <a:pt x="2559" y="1"/>
                      <a:pt x="2416" y="13"/>
                      <a:pt x="2269" y="37"/>
                    </a:cubicBezTo>
                    <a:cubicBezTo>
                      <a:pt x="901" y="238"/>
                      <a:pt x="1" y="1539"/>
                      <a:pt x="201" y="2873"/>
                    </a:cubicBezTo>
                    <a:cubicBezTo>
                      <a:pt x="423" y="4183"/>
                      <a:pt x="1534" y="4946"/>
                      <a:pt x="2666" y="4946"/>
                    </a:cubicBezTo>
                    <a:cubicBezTo>
                      <a:pt x="3407" y="4946"/>
                      <a:pt x="4156" y="4619"/>
                      <a:pt x="4671" y="3907"/>
                    </a:cubicBezTo>
                    <a:cubicBezTo>
                      <a:pt x="5884" y="2258"/>
                      <a:pt x="4632" y="1"/>
                      <a:pt x="26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27"/>
              <p:cNvSpPr/>
              <p:nvPr/>
            </p:nvSpPr>
            <p:spPr>
              <a:xfrm>
                <a:off x="2898900" y="1229075"/>
                <a:ext cx="95375" cy="80750"/>
              </a:xfrm>
              <a:custGeom>
                <a:rect b="b" l="l" r="r" t="t"/>
                <a:pathLst>
                  <a:path extrusionOk="0" h="3230" w="3815">
                    <a:moveTo>
                      <a:pt x="1748" y="1"/>
                    </a:moveTo>
                    <a:cubicBezTo>
                      <a:pt x="1657" y="1"/>
                      <a:pt x="1564" y="8"/>
                      <a:pt x="1469" y="24"/>
                    </a:cubicBezTo>
                    <a:cubicBezTo>
                      <a:pt x="601" y="157"/>
                      <a:pt x="1" y="991"/>
                      <a:pt x="134" y="1858"/>
                    </a:cubicBezTo>
                    <a:cubicBezTo>
                      <a:pt x="276" y="2728"/>
                      <a:pt x="994" y="3230"/>
                      <a:pt x="1731" y="3230"/>
                    </a:cubicBezTo>
                    <a:cubicBezTo>
                      <a:pt x="2209" y="3230"/>
                      <a:pt x="2695" y="3018"/>
                      <a:pt x="3036" y="2559"/>
                    </a:cubicBezTo>
                    <a:cubicBezTo>
                      <a:pt x="3815" y="1469"/>
                      <a:pt x="3023" y="1"/>
                      <a:pt x="17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7"/>
              <p:cNvSpPr/>
              <p:nvPr/>
            </p:nvSpPr>
            <p:spPr>
              <a:xfrm>
                <a:off x="2940050" y="1241475"/>
                <a:ext cx="27000" cy="24750"/>
              </a:xfrm>
              <a:custGeom>
                <a:rect b="b" l="l" r="r" t="t"/>
                <a:pathLst>
                  <a:path extrusionOk="0" h="990" w="1080">
                    <a:moveTo>
                      <a:pt x="548" y="1"/>
                    </a:moveTo>
                    <a:cubicBezTo>
                      <a:pt x="276" y="1"/>
                      <a:pt x="0" y="209"/>
                      <a:pt x="56" y="562"/>
                    </a:cubicBezTo>
                    <a:cubicBezTo>
                      <a:pt x="100" y="857"/>
                      <a:pt x="315" y="989"/>
                      <a:pt x="532" y="989"/>
                    </a:cubicBezTo>
                    <a:cubicBezTo>
                      <a:pt x="804" y="989"/>
                      <a:pt x="1079" y="781"/>
                      <a:pt x="1023" y="428"/>
                    </a:cubicBezTo>
                    <a:cubicBezTo>
                      <a:pt x="979" y="133"/>
                      <a:pt x="764" y="1"/>
                      <a:pt x="5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7"/>
              <p:cNvSpPr/>
              <p:nvPr/>
            </p:nvSpPr>
            <p:spPr>
              <a:xfrm>
                <a:off x="2920975" y="1282550"/>
                <a:ext cx="13825" cy="12350"/>
              </a:xfrm>
              <a:custGeom>
                <a:rect b="b" l="l" r="r" t="t"/>
                <a:pathLst>
                  <a:path extrusionOk="0" h="494" w="553">
                    <a:moveTo>
                      <a:pt x="281" y="0"/>
                    </a:moveTo>
                    <a:cubicBezTo>
                      <a:pt x="143" y="0"/>
                      <a:pt x="0" y="103"/>
                      <a:pt x="18" y="286"/>
                    </a:cubicBezTo>
                    <a:cubicBezTo>
                      <a:pt x="47" y="402"/>
                      <a:pt x="152" y="493"/>
                      <a:pt x="266" y="493"/>
                    </a:cubicBezTo>
                    <a:cubicBezTo>
                      <a:pt x="284" y="493"/>
                      <a:pt x="301" y="491"/>
                      <a:pt x="319" y="487"/>
                    </a:cubicBezTo>
                    <a:cubicBezTo>
                      <a:pt x="452" y="487"/>
                      <a:pt x="552" y="353"/>
                      <a:pt x="519" y="220"/>
                    </a:cubicBezTo>
                    <a:cubicBezTo>
                      <a:pt x="504" y="69"/>
                      <a:pt x="394" y="0"/>
                      <a:pt x="2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7"/>
              <p:cNvSpPr/>
              <p:nvPr/>
            </p:nvSpPr>
            <p:spPr>
              <a:xfrm>
                <a:off x="3205800" y="1195475"/>
                <a:ext cx="270200" cy="64225"/>
              </a:xfrm>
              <a:custGeom>
                <a:rect b="b" l="l" r="r" t="t"/>
                <a:pathLst>
                  <a:path extrusionOk="0" h="2569" w="10808">
                    <a:moveTo>
                      <a:pt x="10574" y="0"/>
                    </a:moveTo>
                    <a:lnTo>
                      <a:pt x="0" y="1034"/>
                    </a:lnTo>
                    <a:lnTo>
                      <a:pt x="267" y="2569"/>
                    </a:lnTo>
                    <a:lnTo>
                      <a:pt x="10808" y="1401"/>
                    </a:lnTo>
                    <a:lnTo>
                      <a:pt x="105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7"/>
              <p:cNvSpPr/>
              <p:nvPr/>
            </p:nvSpPr>
            <p:spPr>
              <a:xfrm>
                <a:off x="3420950" y="1134975"/>
                <a:ext cx="105925" cy="154550"/>
              </a:xfrm>
              <a:custGeom>
                <a:rect b="b" l="l" r="r" t="t"/>
                <a:pathLst>
                  <a:path extrusionOk="0" h="6182" w="4237">
                    <a:moveTo>
                      <a:pt x="1892" y="1"/>
                    </a:moveTo>
                    <a:cubicBezTo>
                      <a:pt x="1807" y="1"/>
                      <a:pt x="1721" y="6"/>
                      <a:pt x="1635" y="18"/>
                    </a:cubicBezTo>
                    <a:cubicBezTo>
                      <a:pt x="668" y="185"/>
                      <a:pt x="0" y="1086"/>
                      <a:pt x="167" y="2053"/>
                    </a:cubicBezTo>
                    <a:lnTo>
                      <a:pt x="567" y="4722"/>
                    </a:lnTo>
                    <a:cubicBezTo>
                      <a:pt x="717" y="5559"/>
                      <a:pt x="1456" y="6182"/>
                      <a:pt x="2304" y="6182"/>
                    </a:cubicBezTo>
                    <a:cubicBezTo>
                      <a:pt x="2402" y="6182"/>
                      <a:pt x="2502" y="6173"/>
                      <a:pt x="2602" y="6156"/>
                    </a:cubicBezTo>
                    <a:cubicBezTo>
                      <a:pt x="3570" y="6023"/>
                      <a:pt x="4237" y="5122"/>
                      <a:pt x="4070" y="4155"/>
                    </a:cubicBezTo>
                    <a:lnTo>
                      <a:pt x="3670" y="1486"/>
                    </a:lnTo>
                    <a:cubicBezTo>
                      <a:pt x="3518" y="605"/>
                      <a:pt x="2757" y="1"/>
                      <a:pt x="1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7"/>
              <p:cNvSpPr/>
              <p:nvPr/>
            </p:nvSpPr>
            <p:spPr>
              <a:xfrm>
                <a:off x="3026500" y="1186300"/>
                <a:ext cx="209350" cy="129275"/>
              </a:xfrm>
              <a:custGeom>
                <a:rect b="b" l="l" r="r" t="t"/>
                <a:pathLst>
                  <a:path extrusionOk="0" h="5171" w="8374">
                    <a:moveTo>
                      <a:pt x="0" y="0"/>
                    </a:moveTo>
                    <a:lnTo>
                      <a:pt x="834" y="5171"/>
                    </a:lnTo>
                    <a:lnTo>
                      <a:pt x="7606" y="4070"/>
                    </a:lnTo>
                    <a:cubicBezTo>
                      <a:pt x="8073" y="4003"/>
                      <a:pt x="8373" y="3569"/>
                      <a:pt x="8306" y="3136"/>
                    </a:cubicBezTo>
                    <a:lnTo>
                      <a:pt x="8006" y="1134"/>
                    </a:lnTo>
                    <a:cubicBezTo>
                      <a:pt x="7939" y="734"/>
                      <a:pt x="7606" y="467"/>
                      <a:pt x="7206" y="43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27"/>
              <p:cNvSpPr/>
              <p:nvPr/>
            </p:nvSpPr>
            <p:spPr>
              <a:xfrm>
                <a:off x="3439300" y="1088450"/>
                <a:ext cx="38625" cy="32875"/>
              </a:xfrm>
              <a:custGeom>
                <a:rect b="b" l="l" r="r" t="t"/>
                <a:pathLst>
                  <a:path extrusionOk="0" h="1315" w="1545">
                    <a:moveTo>
                      <a:pt x="719" y="1"/>
                    </a:moveTo>
                    <a:cubicBezTo>
                      <a:pt x="681" y="1"/>
                      <a:pt x="641" y="4"/>
                      <a:pt x="601" y="11"/>
                    </a:cubicBezTo>
                    <a:cubicBezTo>
                      <a:pt x="234" y="45"/>
                      <a:pt x="0" y="378"/>
                      <a:pt x="67" y="745"/>
                    </a:cubicBezTo>
                    <a:cubicBezTo>
                      <a:pt x="107" y="1110"/>
                      <a:pt x="406" y="1315"/>
                      <a:pt x="709" y="1315"/>
                    </a:cubicBezTo>
                    <a:cubicBezTo>
                      <a:pt x="906" y="1315"/>
                      <a:pt x="1103" y="1229"/>
                      <a:pt x="1234" y="1045"/>
                    </a:cubicBezTo>
                    <a:cubicBezTo>
                      <a:pt x="1544" y="581"/>
                      <a:pt x="1221" y="1"/>
                      <a:pt x="7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7"/>
              <p:cNvSpPr/>
              <p:nvPr/>
            </p:nvSpPr>
            <p:spPr>
              <a:xfrm>
                <a:off x="3485150" y="1064425"/>
                <a:ext cx="158475" cy="46100"/>
              </a:xfrm>
              <a:custGeom>
                <a:rect b="b" l="l" r="r" t="t"/>
                <a:pathLst>
                  <a:path extrusionOk="0" h="1844" w="6339">
                    <a:moveTo>
                      <a:pt x="5805" y="1"/>
                    </a:moveTo>
                    <a:cubicBezTo>
                      <a:pt x="5783" y="1"/>
                      <a:pt x="5761" y="2"/>
                      <a:pt x="5738" y="5"/>
                    </a:cubicBezTo>
                    <a:lnTo>
                      <a:pt x="468" y="839"/>
                    </a:lnTo>
                    <a:cubicBezTo>
                      <a:pt x="168" y="906"/>
                      <a:pt x="1" y="1139"/>
                      <a:pt x="34" y="1439"/>
                    </a:cubicBezTo>
                    <a:cubicBezTo>
                      <a:pt x="95" y="1683"/>
                      <a:pt x="296" y="1844"/>
                      <a:pt x="534" y="1844"/>
                    </a:cubicBezTo>
                    <a:cubicBezTo>
                      <a:pt x="556" y="1844"/>
                      <a:pt x="579" y="1842"/>
                      <a:pt x="601" y="1840"/>
                    </a:cubicBezTo>
                    <a:lnTo>
                      <a:pt x="5872" y="1006"/>
                    </a:lnTo>
                    <a:cubicBezTo>
                      <a:pt x="6139" y="972"/>
                      <a:pt x="6339" y="705"/>
                      <a:pt x="6305" y="439"/>
                    </a:cubicBezTo>
                    <a:cubicBezTo>
                      <a:pt x="6244" y="164"/>
                      <a:pt x="6043" y="1"/>
                      <a:pt x="58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7"/>
              <p:cNvSpPr/>
              <p:nvPr/>
            </p:nvSpPr>
            <p:spPr>
              <a:xfrm>
                <a:off x="3270000" y="1099250"/>
                <a:ext cx="158475" cy="46300"/>
              </a:xfrm>
              <a:custGeom>
                <a:rect b="b" l="l" r="r" t="t"/>
                <a:pathLst>
                  <a:path extrusionOk="0" h="1852" w="6339">
                    <a:moveTo>
                      <a:pt x="5843" y="0"/>
                    </a:moveTo>
                    <a:cubicBezTo>
                      <a:pt x="5808" y="0"/>
                      <a:pt x="5773" y="4"/>
                      <a:pt x="5738" y="13"/>
                    </a:cubicBezTo>
                    <a:lnTo>
                      <a:pt x="468" y="847"/>
                    </a:lnTo>
                    <a:cubicBezTo>
                      <a:pt x="201" y="880"/>
                      <a:pt x="1" y="1147"/>
                      <a:pt x="34" y="1414"/>
                    </a:cubicBezTo>
                    <a:cubicBezTo>
                      <a:pt x="96" y="1661"/>
                      <a:pt x="301" y="1851"/>
                      <a:pt x="570" y="1851"/>
                    </a:cubicBezTo>
                    <a:cubicBezTo>
                      <a:pt x="591" y="1851"/>
                      <a:pt x="613" y="1850"/>
                      <a:pt x="635" y="1848"/>
                    </a:cubicBezTo>
                    <a:lnTo>
                      <a:pt x="5872" y="1014"/>
                    </a:lnTo>
                    <a:cubicBezTo>
                      <a:pt x="6172" y="947"/>
                      <a:pt x="6339" y="680"/>
                      <a:pt x="6305" y="413"/>
                    </a:cubicBezTo>
                    <a:cubicBezTo>
                      <a:pt x="6276" y="182"/>
                      <a:pt x="6071" y="0"/>
                      <a:pt x="5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27"/>
              <p:cNvSpPr/>
              <p:nvPr/>
            </p:nvSpPr>
            <p:spPr>
              <a:xfrm>
                <a:off x="2416900" y="1305550"/>
                <a:ext cx="265200" cy="92575"/>
              </a:xfrm>
              <a:custGeom>
                <a:rect b="b" l="l" r="r" t="t"/>
                <a:pathLst>
                  <a:path extrusionOk="0" h="3703" w="10608">
                    <a:moveTo>
                      <a:pt x="10374" y="0"/>
                    </a:moveTo>
                    <a:lnTo>
                      <a:pt x="0" y="2302"/>
                    </a:lnTo>
                    <a:lnTo>
                      <a:pt x="234" y="3703"/>
                    </a:lnTo>
                    <a:lnTo>
                      <a:pt x="10608" y="1568"/>
                    </a:lnTo>
                    <a:lnTo>
                      <a:pt x="103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27"/>
              <p:cNvSpPr/>
              <p:nvPr/>
            </p:nvSpPr>
            <p:spPr>
              <a:xfrm>
                <a:off x="2366025" y="1303225"/>
                <a:ext cx="105100" cy="155375"/>
              </a:xfrm>
              <a:custGeom>
                <a:rect b="b" l="l" r="r" t="t"/>
                <a:pathLst>
                  <a:path extrusionOk="0" h="6215" w="4204">
                    <a:moveTo>
                      <a:pt x="1899" y="1"/>
                    </a:moveTo>
                    <a:cubicBezTo>
                      <a:pt x="1801" y="1"/>
                      <a:pt x="1702" y="9"/>
                      <a:pt x="1602" y="27"/>
                    </a:cubicBezTo>
                    <a:cubicBezTo>
                      <a:pt x="634" y="193"/>
                      <a:pt x="1" y="1094"/>
                      <a:pt x="134" y="2061"/>
                    </a:cubicBezTo>
                    <a:lnTo>
                      <a:pt x="568" y="4697"/>
                    </a:lnTo>
                    <a:cubicBezTo>
                      <a:pt x="690" y="5581"/>
                      <a:pt x="1481" y="6215"/>
                      <a:pt x="2355" y="6215"/>
                    </a:cubicBezTo>
                    <a:cubicBezTo>
                      <a:pt x="2437" y="6215"/>
                      <a:pt x="2520" y="6209"/>
                      <a:pt x="2602" y="6198"/>
                    </a:cubicBezTo>
                    <a:cubicBezTo>
                      <a:pt x="3536" y="6031"/>
                      <a:pt x="4204" y="5130"/>
                      <a:pt x="4070" y="4163"/>
                    </a:cubicBezTo>
                    <a:lnTo>
                      <a:pt x="3637" y="1494"/>
                    </a:lnTo>
                    <a:cubicBezTo>
                      <a:pt x="3487" y="627"/>
                      <a:pt x="2748" y="1"/>
                      <a:pt x="18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7"/>
              <p:cNvSpPr/>
              <p:nvPr/>
            </p:nvSpPr>
            <p:spPr>
              <a:xfrm>
                <a:off x="2653725" y="1216325"/>
                <a:ext cx="202675" cy="157000"/>
              </a:xfrm>
              <a:custGeom>
                <a:rect b="b" l="l" r="r" t="t"/>
                <a:pathLst>
                  <a:path extrusionOk="0" h="6280" w="8107">
                    <a:moveTo>
                      <a:pt x="7273" y="0"/>
                    </a:moveTo>
                    <a:lnTo>
                      <a:pt x="568" y="2669"/>
                    </a:lnTo>
                    <a:cubicBezTo>
                      <a:pt x="201" y="2802"/>
                      <a:pt x="1" y="3202"/>
                      <a:pt x="68" y="3569"/>
                    </a:cubicBezTo>
                    <a:lnTo>
                      <a:pt x="368" y="5571"/>
                    </a:lnTo>
                    <a:cubicBezTo>
                      <a:pt x="429" y="5967"/>
                      <a:pt x="796" y="6280"/>
                      <a:pt x="1215" y="6280"/>
                    </a:cubicBezTo>
                    <a:cubicBezTo>
                      <a:pt x="1255" y="6280"/>
                      <a:pt x="1295" y="6277"/>
                      <a:pt x="1335" y="6271"/>
                    </a:cubicBezTo>
                    <a:lnTo>
                      <a:pt x="8107" y="5170"/>
                    </a:lnTo>
                    <a:lnTo>
                      <a:pt x="72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7"/>
              <p:cNvSpPr/>
              <p:nvPr/>
            </p:nvSpPr>
            <p:spPr>
              <a:xfrm>
                <a:off x="2380200" y="1256250"/>
                <a:ext cx="39425" cy="33175"/>
              </a:xfrm>
              <a:custGeom>
                <a:rect b="b" l="l" r="r" t="t"/>
                <a:pathLst>
                  <a:path extrusionOk="0" h="1327" w="1577">
                    <a:moveTo>
                      <a:pt x="837" y="1"/>
                    </a:moveTo>
                    <a:cubicBezTo>
                      <a:pt x="814" y="1"/>
                      <a:pt x="791" y="2"/>
                      <a:pt x="768" y="4"/>
                    </a:cubicBezTo>
                    <a:cubicBezTo>
                      <a:pt x="167" y="104"/>
                      <a:pt x="1" y="838"/>
                      <a:pt x="468" y="1205"/>
                    </a:cubicBezTo>
                    <a:cubicBezTo>
                      <a:pt x="585" y="1289"/>
                      <a:pt x="715" y="1326"/>
                      <a:pt x="843" y="1326"/>
                    </a:cubicBezTo>
                    <a:cubicBezTo>
                      <a:pt x="1222" y="1326"/>
                      <a:pt x="1577" y="996"/>
                      <a:pt x="1502" y="571"/>
                    </a:cubicBezTo>
                    <a:cubicBezTo>
                      <a:pt x="1439" y="228"/>
                      <a:pt x="1172" y="1"/>
                      <a:pt x="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7"/>
              <p:cNvSpPr/>
              <p:nvPr/>
            </p:nvSpPr>
            <p:spPr>
              <a:xfrm>
                <a:off x="2215075" y="1267075"/>
                <a:ext cx="158475" cy="46100"/>
              </a:xfrm>
              <a:custGeom>
                <a:rect b="b" l="l" r="r" t="t"/>
                <a:pathLst>
                  <a:path extrusionOk="0" h="1844" w="6339">
                    <a:moveTo>
                      <a:pt x="5773" y="1"/>
                    </a:moveTo>
                    <a:cubicBezTo>
                      <a:pt x="5750" y="1"/>
                      <a:pt x="5728" y="2"/>
                      <a:pt x="5705" y="5"/>
                    </a:cubicBezTo>
                    <a:lnTo>
                      <a:pt x="435" y="839"/>
                    </a:lnTo>
                    <a:cubicBezTo>
                      <a:pt x="168" y="872"/>
                      <a:pt x="1" y="1139"/>
                      <a:pt x="34" y="1406"/>
                    </a:cubicBezTo>
                    <a:cubicBezTo>
                      <a:pt x="65" y="1653"/>
                      <a:pt x="297" y="1843"/>
                      <a:pt x="543" y="1843"/>
                    </a:cubicBezTo>
                    <a:cubicBezTo>
                      <a:pt x="562" y="1843"/>
                      <a:pt x="582" y="1842"/>
                      <a:pt x="601" y="1839"/>
                    </a:cubicBezTo>
                    <a:lnTo>
                      <a:pt x="5872" y="1006"/>
                    </a:lnTo>
                    <a:cubicBezTo>
                      <a:pt x="6139" y="939"/>
                      <a:pt x="6339" y="705"/>
                      <a:pt x="6272" y="405"/>
                    </a:cubicBezTo>
                    <a:cubicBezTo>
                      <a:pt x="6242" y="161"/>
                      <a:pt x="6016" y="1"/>
                      <a:pt x="57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7"/>
              <p:cNvSpPr/>
              <p:nvPr/>
            </p:nvSpPr>
            <p:spPr>
              <a:xfrm>
                <a:off x="2429400" y="1232675"/>
                <a:ext cx="158475" cy="46300"/>
              </a:xfrm>
              <a:custGeom>
                <a:rect b="b" l="l" r="r" t="t"/>
                <a:pathLst>
                  <a:path extrusionOk="0" h="1852" w="6339">
                    <a:moveTo>
                      <a:pt x="5843" y="0"/>
                    </a:moveTo>
                    <a:cubicBezTo>
                      <a:pt x="5808" y="0"/>
                      <a:pt x="5773" y="4"/>
                      <a:pt x="5738" y="13"/>
                    </a:cubicBezTo>
                    <a:lnTo>
                      <a:pt x="468" y="847"/>
                    </a:lnTo>
                    <a:cubicBezTo>
                      <a:pt x="201" y="880"/>
                      <a:pt x="1" y="1147"/>
                      <a:pt x="34" y="1414"/>
                    </a:cubicBezTo>
                    <a:cubicBezTo>
                      <a:pt x="96" y="1661"/>
                      <a:pt x="301" y="1851"/>
                      <a:pt x="570" y="1851"/>
                    </a:cubicBezTo>
                    <a:cubicBezTo>
                      <a:pt x="591" y="1851"/>
                      <a:pt x="613" y="1850"/>
                      <a:pt x="635" y="1848"/>
                    </a:cubicBezTo>
                    <a:lnTo>
                      <a:pt x="5905" y="1014"/>
                    </a:lnTo>
                    <a:cubicBezTo>
                      <a:pt x="6172" y="947"/>
                      <a:pt x="6339" y="680"/>
                      <a:pt x="6305" y="413"/>
                    </a:cubicBezTo>
                    <a:cubicBezTo>
                      <a:pt x="6276" y="182"/>
                      <a:pt x="6071" y="0"/>
                      <a:pt x="5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27"/>
              <p:cNvSpPr/>
              <p:nvPr/>
            </p:nvSpPr>
            <p:spPr>
              <a:xfrm>
                <a:off x="2963525" y="1466000"/>
                <a:ext cx="597550" cy="188150"/>
              </a:xfrm>
              <a:custGeom>
                <a:rect b="b" l="l" r="r" t="t"/>
                <a:pathLst>
                  <a:path extrusionOk="0" h="7526" w="23902">
                    <a:moveTo>
                      <a:pt x="735" y="1"/>
                    </a:moveTo>
                    <a:cubicBezTo>
                      <a:pt x="181" y="1"/>
                      <a:pt x="1" y="839"/>
                      <a:pt x="585" y="1054"/>
                    </a:cubicBezTo>
                    <a:lnTo>
                      <a:pt x="23168" y="7526"/>
                    </a:lnTo>
                    <a:lnTo>
                      <a:pt x="23301" y="7526"/>
                    </a:lnTo>
                    <a:cubicBezTo>
                      <a:pt x="23534" y="7526"/>
                      <a:pt x="23735" y="7359"/>
                      <a:pt x="23801" y="7125"/>
                    </a:cubicBezTo>
                    <a:cubicBezTo>
                      <a:pt x="23901" y="6858"/>
                      <a:pt x="23735" y="6558"/>
                      <a:pt x="23434" y="6458"/>
                    </a:cubicBezTo>
                    <a:lnTo>
                      <a:pt x="885" y="20"/>
                    </a:lnTo>
                    <a:cubicBezTo>
                      <a:pt x="833" y="7"/>
                      <a:pt x="783" y="1"/>
                      <a:pt x="7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7"/>
              <p:cNvSpPr/>
              <p:nvPr/>
            </p:nvSpPr>
            <p:spPr>
              <a:xfrm>
                <a:off x="2960500" y="1464725"/>
                <a:ext cx="360400" cy="251125"/>
              </a:xfrm>
              <a:custGeom>
                <a:rect b="b" l="l" r="r" t="t"/>
                <a:pathLst>
                  <a:path extrusionOk="0" h="10045" w="14416">
                    <a:moveTo>
                      <a:pt x="813" y="1"/>
                    </a:moveTo>
                    <a:cubicBezTo>
                      <a:pt x="331" y="1"/>
                      <a:pt x="0" y="715"/>
                      <a:pt x="539" y="1039"/>
                    </a:cubicBezTo>
                    <a:lnTo>
                      <a:pt x="13381" y="9945"/>
                    </a:lnTo>
                    <a:cubicBezTo>
                      <a:pt x="13448" y="10012"/>
                      <a:pt x="13582" y="10045"/>
                      <a:pt x="13682" y="10045"/>
                    </a:cubicBezTo>
                    <a:cubicBezTo>
                      <a:pt x="14215" y="10045"/>
                      <a:pt x="14416" y="9344"/>
                      <a:pt x="13982" y="9044"/>
                    </a:cubicBezTo>
                    <a:lnTo>
                      <a:pt x="1173" y="138"/>
                    </a:lnTo>
                    <a:cubicBezTo>
                      <a:pt x="1051" y="41"/>
                      <a:pt x="927" y="1"/>
                      <a:pt x="8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27"/>
              <p:cNvSpPr/>
              <p:nvPr/>
            </p:nvSpPr>
            <p:spPr>
              <a:xfrm>
                <a:off x="2563675" y="1465075"/>
                <a:ext cx="437400" cy="483450"/>
              </a:xfrm>
              <a:custGeom>
                <a:rect b="b" l="l" r="r" t="t"/>
                <a:pathLst>
                  <a:path extrusionOk="0" h="19338" w="17496">
                    <a:moveTo>
                      <a:pt x="16707" y="0"/>
                    </a:moveTo>
                    <a:cubicBezTo>
                      <a:pt x="16570" y="0"/>
                      <a:pt x="16429" y="57"/>
                      <a:pt x="16312" y="191"/>
                    </a:cubicBezTo>
                    <a:lnTo>
                      <a:pt x="334" y="18437"/>
                    </a:lnTo>
                    <a:cubicBezTo>
                      <a:pt x="0" y="18804"/>
                      <a:pt x="267" y="19338"/>
                      <a:pt x="734" y="19338"/>
                    </a:cubicBezTo>
                    <a:cubicBezTo>
                      <a:pt x="901" y="19338"/>
                      <a:pt x="1068" y="19271"/>
                      <a:pt x="1168" y="19171"/>
                    </a:cubicBezTo>
                    <a:lnTo>
                      <a:pt x="17146" y="924"/>
                    </a:lnTo>
                    <a:cubicBezTo>
                      <a:pt x="17496" y="500"/>
                      <a:pt x="17116" y="0"/>
                      <a:pt x="167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27" name="Google Shape;327;p27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Mapping and Tracking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Poppins"/>
                <a:ea typeface="Poppins"/>
                <a:cs typeface="Poppins"/>
                <a:sym typeface="Poppins"/>
              </a:rPr>
              <a:t>Where are the objects? Are they cleaned yet?</a:t>
            </a:r>
            <a:endParaRPr sz="20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8" name="Google Shape;328;p27"/>
          <p:cNvSpPr txBox="1"/>
          <p:nvPr>
            <p:ph idx="4294967295" type="subTitle"/>
          </p:nvPr>
        </p:nvSpPr>
        <p:spPr>
          <a:xfrm>
            <a:off x="6689900" y="3281525"/>
            <a:ext cx="2385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Detected objects and transformed positions are displayed on video feed live</a:t>
            </a:r>
            <a:endParaRPr sz="1400"/>
          </a:p>
        </p:txBody>
      </p:sp>
      <p:sp>
        <p:nvSpPr>
          <p:cNvPr id="329" name="Google Shape;329;p27"/>
          <p:cNvSpPr txBox="1"/>
          <p:nvPr>
            <p:ph idx="4294967295" type="subTitle"/>
          </p:nvPr>
        </p:nvSpPr>
        <p:spPr>
          <a:xfrm>
            <a:off x="6689901" y="2627138"/>
            <a:ext cx="23850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OpenCV Visualization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330" name="Google Shape;330;p27"/>
          <p:cNvSpPr txBox="1"/>
          <p:nvPr>
            <p:ph idx="4294967295" type="subTitle"/>
          </p:nvPr>
        </p:nvSpPr>
        <p:spPr>
          <a:xfrm>
            <a:off x="146950" y="3540850"/>
            <a:ext cx="28524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Clean? Not clean?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331" name="Google Shape;331;p27"/>
          <p:cNvSpPr txBox="1"/>
          <p:nvPr>
            <p:ph idx="4294967295" type="subTitle"/>
          </p:nvPr>
        </p:nvSpPr>
        <p:spPr>
          <a:xfrm>
            <a:off x="265125" y="3834550"/>
            <a:ext cx="27264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Actively keeps track of the state and whereabouts of each object</a:t>
            </a:r>
            <a:endParaRPr sz="1500"/>
          </a:p>
        </p:txBody>
      </p:sp>
      <p:sp>
        <p:nvSpPr>
          <p:cNvPr id="332" name="Google Shape;332;p27"/>
          <p:cNvSpPr/>
          <p:nvPr/>
        </p:nvSpPr>
        <p:spPr>
          <a:xfrm rot="10800000">
            <a:off x="2943842" y="4092024"/>
            <a:ext cx="244500" cy="272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7"/>
          <p:cNvSpPr/>
          <p:nvPr/>
        </p:nvSpPr>
        <p:spPr>
          <a:xfrm>
            <a:off x="6450869" y="3034780"/>
            <a:ext cx="181500" cy="181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7"/>
          <p:cNvSpPr txBox="1"/>
          <p:nvPr>
            <p:ph idx="4294967295" type="subTitle"/>
          </p:nvPr>
        </p:nvSpPr>
        <p:spPr>
          <a:xfrm>
            <a:off x="89800" y="2376725"/>
            <a:ext cx="3129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 linear transformation can be used to transform camera feed to measurements in real life</a:t>
            </a:r>
            <a:endParaRPr sz="1400"/>
          </a:p>
        </p:txBody>
      </p:sp>
      <p:sp>
        <p:nvSpPr>
          <p:cNvPr id="335" name="Google Shape;335;p27"/>
          <p:cNvSpPr txBox="1"/>
          <p:nvPr>
            <p:ph idx="4294967295" type="subTitle"/>
          </p:nvPr>
        </p:nvSpPr>
        <p:spPr>
          <a:xfrm>
            <a:off x="898074" y="2025200"/>
            <a:ext cx="23211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Transformations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336" name="Google Shape;336;p27"/>
          <p:cNvSpPr/>
          <p:nvPr/>
        </p:nvSpPr>
        <p:spPr>
          <a:xfrm>
            <a:off x="3228947" y="2627142"/>
            <a:ext cx="181500" cy="1815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7"/>
          <p:cNvSpPr/>
          <p:nvPr/>
        </p:nvSpPr>
        <p:spPr>
          <a:xfrm>
            <a:off x="4517785" y="2791103"/>
            <a:ext cx="309068" cy="308364"/>
          </a:xfrm>
          <a:custGeom>
            <a:rect b="b" l="l" r="r" t="t"/>
            <a:pathLst>
              <a:path extrusionOk="0" h="15311" w="15346">
                <a:moveTo>
                  <a:pt x="7673" y="0"/>
                </a:moveTo>
                <a:cubicBezTo>
                  <a:pt x="3437" y="0"/>
                  <a:pt x="1" y="3436"/>
                  <a:pt x="1" y="7672"/>
                </a:cubicBezTo>
                <a:cubicBezTo>
                  <a:pt x="1" y="11875"/>
                  <a:pt x="3437" y="15311"/>
                  <a:pt x="7673" y="15311"/>
                </a:cubicBezTo>
                <a:cubicBezTo>
                  <a:pt x="11909" y="15311"/>
                  <a:pt x="15345" y="11875"/>
                  <a:pt x="15345" y="7672"/>
                </a:cubicBezTo>
                <a:cubicBezTo>
                  <a:pt x="15345" y="3436"/>
                  <a:pt x="11909" y="0"/>
                  <a:pt x="76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8" name="Google Shape;338;p27"/>
          <p:cNvCxnSpPr/>
          <p:nvPr/>
        </p:nvCxnSpPr>
        <p:spPr>
          <a:xfrm flipH="1" rot="10800000">
            <a:off x="3188342" y="3455174"/>
            <a:ext cx="1038000" cy="781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39" name="Google Shape;339;p27"/>
          <p:cNvCxnSpPr/>
          <p:nvPr/>
        </p:nvCxnSpPr>
        <p:spPr>
          <a:xfrm>
            <a:off x="3420297" y="2722917"/>
            <a:ext cx="1763700" cy="558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340" name="Google Shape;340;p27"/>
          <p:cNvCxnSpPr/>
          <p:nvPr/>
        </p:nvCxnSpPr>
        <p:spPr>
          <a:xfrm flipH="1">
            <a:off x="5293394" y="3109205"/>
            <a:ext cx="1167900" cy="585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8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 Metrics</a:t>
            </a:r>
            <a:endParaRPr/>
          </a:p>
        </p:txBody>
      </p:sp>
      <p:pic>
        <p:nvPicPr>
          <p:cNvPr id="346" name="Google Shape;3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050" y="1392325"/>
            <a:ext cx="7901400" cy="2625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9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Demonstration: Object Detection</a:t>
            </a:r>
            <a:endParaRPr/>
          </a:p>
        </p:txBody>
      </p:sp>
      <p:pic>
        <p:nvPicPr>
          <p:cNvPr id="352" name="Google Shape;3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2775" y="1090025"/>
            <a:ext cx="4747900" cy="379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0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Demonstration: Cleaning</a:t>
            </a:r>
            <a:endParaRPr/>
          </a:p>
        </p:txBody>
      </p:sp>
      <p:pic>
        <p:nvPicPr>
          <p:cNvPr id="358" name="Google Shape;35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1900" y="1091650"/>
            <a:ext cx="4931691" cy="383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1"/>
          <p:cNvSpPr/>
          <p:nvPr/>
        </p:nvSpPr>
        <p:spPr>
          <a:xfrm flipH="1">
            <a:off x="5251690" y="2545986"/>
            <a:ext cx="33207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1"/>
          <p:cNvSpPr txBox="1"/>
          <p:nvPr>
            <p:ph type="title"/>
          </p:nvPr>
        </p:nvSpPr>
        <p:spPr>
          <a:xfrm>
            <a:off x="2691500" y="1958675"/>
            <a:ext cx="58923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Future Iterations</a:t>
            </a:r>
            <a:endParaRPr sz="3200"/>
          </a:p>
        </p:txBody>
      </p:sp>
      <p:sp>
        <p:nvSpPr>
          <p:cNvPr id="365" name="Google Shape;365;p31"/>
          <p:cNvSpPr txBox="1"/>
          <p:nvPr>
            <p:ph idx="1" type="subTitle"/>
          </p:nvPr>
        </p:nvSpPr>
        <p:spPr>
          <a:xfrm flipH="1">
            <a:off x="3050827" y="2929800"/>
            <a:ext cx="5532900" cy="6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Combine disinfection systems with more versatile mobility solutions such as aerial drones that can cover larger areas and perform a more thorough sanitation by accessing more spots (eg: heights, multistoried buildings)</a:t>
            </a:r>
            <a:endParaRPr/>
          </a:p>
        </p:txBody>
      </p:sp>
      <p:pic>
        <p:nvPicPr>
          <p:cNvPr id="366" name="Google Shape;36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350" y="155800"/>
            <a:ext cx="4185549" cy="254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obotic Workshop by Slidesgo">
  <a:themeElements>
    <a:clrScheme name="Simple Light">
      <a:dk1>
        <a:srgbClr val="263238"/>
      </a:dk1>
      <a:lt1>
        <a:srgbClr val="FFFFFF"/>
      </a:lt1>
      <a:dk2>
        <a:srgbClr val="C7F9CC"/>
      </a:dk2>
      <a:lt2>
        <a:srgbClr val="80ED99"/>
      </a:lt2>
      <a:accent1>
        <a:srgbClr val="1A2327"/>
      </a:accent1>
      <a:accent2>
        <a:srgbClr val="58DD76"/>
      </a:accent2>
      <a:accent3>
        <a:srgbClr val="C7F9CC"/>
      </a:accent3>
      <a:accent4>
        <a:srgbClr val="80ED99"/>
      </a:accent4>
      <a:accent5>
        <a:srgbClr val="263238"/>
      </a:accent5>
      <a:accent6>
        <a:srgbClr val="FDFDFD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